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70" r:id="rId2"/>
    <p:sldId id="274" r:id="rId3"/>
    <p:sldId id="259" r:id="rId4"/>
    <p:sldId id="277" r:id="rId5"/>
    <p:sldId id="261" r:id="rId6"/>
    <p:sldId id="265" r:id="rId7"/>
    <p:sldId id="278" r:id="rId8"/>
    <p:sldId id="279" r:id="rId9"/>
    <p:sldId id="280"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7"/>
    <p:restoredTop sz="94382"/>
  </p:normalViewPr>
  <p:slideViewPr>
    <p:cSldViewPr snapToGrid="0" snapToObjects="1">
      <p:cViewPr varScale="1">
        <p:scale>
          <a:sx n="83" d="100"/>
          <a:sy n="83" d="100"/>
        </p:scale>
        <p:origin x="57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1B7EB-60B8-5046-A87D-DEE031EFC20A}" type="datetimeFigureOut">
              <a:rPr lang="fr-FR" smtClean="0"/>
              <a:t>16/03/2023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93B0DB-1CEF-7343-A4A4-C9FCCB35FCD8}" type="slidenum">
              <a:rPr lang="fr-FR" smtClean="0"/>
              <a:t>‹N°›</a:t>
            </a:fld>
            <a:endParaRPr lang="fr-FR"/>
          </a:p>
        </p:txBody>
      </p:sp>
    </p:spTree>
    <p:extLst>
      <p:ext uri="{BB962C8B-B14F-4D97-AF65-F5344CB8AC3E}">
        <p14:creationId xmlns:p14="http://schemas.microsoft.com/office/powerpoint/2010/main" val="1584556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393B0DB-1CEF-7343-A4A4-C9FCCB35FCD8}" type="slidenum">
              <a:rPr lang="fr-FR" smtClean="0"/>
              <a:t>3</a:t>
            </a:fld>
            <a:endParaRPr lang="fr-FR"/>
          </a:p>
        </p:txBody>
      </p:sp>
    </p:spTree>
    <p:extLst>
      <p:ext uri="{BB962C8B-B14F-4D97-AF65-F5344CB8AC3E}">
        <p14:creationId xmlns:p14="http://schemas.microsoft.com/office/powerpoint/2010/main" val="2078579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C565A34-2966-5543-BEE7-873F03038CCC}"/>
              </a:ext>
            </a:extLst>
          </p:cNvPr>
          <p:cNvSpPr>
            <a:spLocks noGrp="1"/>
          </p:cNvSpPr>
          <p:nvPr>
            <p:ph type="subTitle" idx="1"/>
          </p:nvPr>
        </p:nvSpPr>
        <p:spPr>
          <a:xfrm>
            <a:off x="3393334" y="3981347"/>
            <a:ext cx="5405327" cy="594805"/>
          </a:xfrm>
        </p:spPr>
        <p:txBody>
          <a:bodyPr>
            <a:normAutofit/>
          </a:bodyPr>
          <a:lstStyle>
            <a:lvl1pPr marL="0" indent="0" algn="ctr">
              <a:buNone/>
              <a:defRPr sz="20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9" name="Titre 8">
            <a:extLst>
              <a:ext uri="{FF2B5EF4-FFF2-40B4-BE49-F238E27FC236}">
                <a16:creationId xmlns:a16="http://schemas.microsoft.com/office/drawing/2014/main" id="{2C23DBB9-007E-E443-927B-A3A0F810FEA1}"/>
              </a:ext>
            </a:extLst>
          </p:cNvPr>
          <p:cNvSpPr>
            <a:spLocks noGrp="1"/>
          </p:cNvSpPr>
          <p:nvPr>
            <p:ph type="title"/>
          </p:nvPr>
        </p:nvSpPr>
        <p:spPr>
          <a:xfrm>
            <a:off x="3631368" y="2384859"/>
            <a:ext cx="4929257" cy="1325563"/>
          </a:xfrm>
        </p:spPr>
        <p:txBody>
          <a:bodyPr>
            <a:noAutofit/>
          </a:bodyPr>
          <a:lstStyle>
            <a:lvl1pPr algn="ctr">
              <a:defRPr sz="4400" b="1" spc="300"/>
            </a:lvl1pPr>
          </a:lstStyle>
          <a:p>
            <a:r>
              <a:rPr lang="fr-FR" dirty="0"/>
              <a:t>Modifiez le style du titre</a:t>
            </a:r>
          </a:p>
        </p:txBody>
      </p:sp>
    </p:spTree>
    <p:extLst>
      <p:ext uri="{BB962C8B-B14F-4D97-AF65-F5344CB8AC3E}">
        <p14:creationId xmlns:p14="http://schemas.microsoft.com/office/powerpoint/2010/main" val="157380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texte et logo">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053A55-B8BD-AE48-94A2-6B9AFF677038}"/>
              </a:ext>
            </a:extLst>
          </p:cNvPr>
          <p:cNvSpPr>
            <a:spLocks noGrp="1"/>
          </p:cNvSpPr>
          <p:nvPr>
            <p:ph sz="half" idx="1"/>
          </p:nvPr>
        </p:nvSpPr>
        <p:spPr>
          <a:xfrm>
            <a:off x="969533" y="2317318"/>
            <a:ext cx="4528278" cy="385964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pied de page 11">
            <a:extLst>
              <a:ext uri="{FF2B5EF4-FFF2-40B4-BE49-F238E27FC236}">
                <a16:creationId xmlns:a16="http://schemas.microsoft.com/office/drawing/2014/main" id="{0CB94CCF-3B39-F94C-8FEA-CBAEE025001B}"/>
              </a:ext>
            </a:extLst>
          </p:cNvPr>
          <p:cNvSpPr>
            <a:spLocks noGrp="1"/>
          </p:cNvSpPr>
          <p:nvPr>
            <p:ph type="ftr" sz="quarter" idx="10"/>
          </p:nvPr>
        </p:nvSpPr>
        <p:spPr/>
        <p:txBody>
          <a:bodyPr/>
          <a:lstStyle/>
          <a:p>
            <a:r>
              <a:rPr lang="fr-FR"/>
              <a:t>Titre de la présentation</a:t>
            </a:r>
            <a:endParaRPr lang="fr-FR" dirty="0"/>
          </a:p>
        </p:txBody>
      </p:sp>
      <p:sp>
        <p:nvSpPr>
          <p:cNvPr id="13" name="Espace réservé du numéro de diapositive 12">
            <a:extLst>
              <a:ext uri="{FF2B5EF4-FFF2-40B4-BE49-F238E27FC236}">
                <a16:creationId xmlns:a16="http://schemas.microsoft.com/office/drawing/2014/main" id="{F15ED914-EB2D-BF49-AFE2-DB2CF8B1D80E}"/>
              </a:ext>
            </a:extLst>
          </p:cNvPr>
          <p:cNvSpPr>
            <a:spLocks noGrp="1"/>
          </p:cNvSpPr>
          <p:nvPr>
            <p:ph type="sldNum" sz="quarter" idx="11"/>
          </p:nvPr>
        </p:nvSpPr>
        <p:spPr/>
        <p:txBody>
          <a:bodyPr/>
          <a:lstStyle/>
          <a:p>
            <a:fld id="{73145863-5E9A-2545-97B0-CFB776ABBB38}" type="slidenum">
              <a:rPr lang="fr-FR" smtClean="0"/>
              <a:pPr/>
              <a:t>‹N°›</a:t>
            </a:fld>
            <a:endParaRPr lang="fr-FR" dirty="0"/>
          </a:p>
        </p:txBody>
      </p:sp>
      <p:sp>
        <p:nvSpPr>
          <p:cNvPr id="14" name="Titre 13">
            <a:extLst>
              <a:ext uri="{FF2B5EF4-FFF2-40B4-BE49-F238E27FC236}">
                <a16:creationId xmlns:a16="http://schemas.microsoft.com/office/drawing/2014/main" id="{1A5E1978-2623-7A4B-9D54-8195679D8DA7}"/>
              </a:ext>
            </a:extLst>
          </p:cNvPr>
          <p:cNvSpPr>
            <a:spLocks noGrp="1"/>
          </p:cNvSpPr>
          <p:nvPr>
            <p:ph type="title"/>
          </p:nvPr>
        </p:nvSpPr>
        <p:spPr>
          <a:xfrm>
            <a:off x="969533" y="909637"/>
            <a:ext cx="4528278" cy="1127051"/>
          </a:xfrm>
        </p:spPr>
        <p:txBody>
          <a:bodyPr/>
          <a:lstStyle/>
          <a:p>
            <a:r>
              <a:rPr lang="fr-FR" dirty="0"/>
              <a:t>Modifiez le style du titre</a:t>
            </a:r>
          </a:p>
        </p:txBody>
      </p:sp>
      <p:pic>
        <p:nvPicPr>
          <p:cNvPr id="7" name="Image 6">
            <a:extLst>
              <a:ext uri="{FF2B5EF4-FFF2-40B4-BE49-F238E27FC236}">
                <a16:creationId xmlns:a16="http://schemas.microsoft.com/office/drawing/2014/main" id="{18805BFB-1E9B-0042-A7A1-599489EE544F}"/>
              </a:ext>
            </a:extLst>
          </p:cNvPr>
          <p:cNvPicPr>
            <a:picLocks noChangeAspect="1"/>
          </p:cNvPicPr>
          <p:nvPr userDrawn="1"/>
        </p:nvPicPr>
        <p:blipFill rotWithShape="1">
          <a:blip r:embed="rId2"/>
          <a:srcRect r="9686"/>
          <a:stretch/>
        </p:blipFill>
        <p:spPr>
          <a:xfrm>
            <a:off x="6899511" y="1480367"/>
            <a:ext cx="5292489" cy="4721106"/>
          </a:xfrm>
          <a:prstGeom prst="rect">
            <a:avLst/>
          </a:prstGeom>
        </p:spPr>
      </p:pic>
    </p:spTree>
    <p:extLst>
      <p:ext uri="{BB962C8B-B14F-4D97-AF65-F5344CB8AC3E}">
        <p14:creationId xmlns:p14="http://schemas.microsoft.com/office/powerpoint/2010/main" val="251665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puce et logo">
    <p:spTree>
      <p:nvGrpSpPr>
        <p:cNvPr id="1" name=""/>
        <p:cNvGrpSpPr/>
        <p:nvPr/>
      </p:nvGrpSpPr>
      <p:grpSpPr>
        <a:xfrm>
          <a:off x="0" y="0"/>
          <a:ext cx="0" cy="0"/>
          <a:chOff x="0" y="0"/>
          <a:chExt cx="0" cy="0"/>
        </a:xfrm>
      </p:grpSpPr>
      <p:sp>
        <p:nvSpPr>
          <p:cNvPr id="12" name="Espace réservé du pied de page 11">
            <a:extLst>
              <a:ext uri="{FF2B5EF4-FFF2-40B4-BE49-F238E27FC236}">
                <a16:creationId xmlns:a16="http://schemas.microsoft.com/office/drawing/2014/main" id="{0CB94CCF-3B39-F94C-8FEA-CBAEE025001B}"/>
              </a:ext>
            </a:extLst>
          </p:cNvPr>
          <p:cNvSpPr>
            <a:spLocks noGrp="1"/>
          </p:cNvSpPr>
          <p:nvPr>
            <p:ph type="ftr" sz="quarter" idx="10"/>
          </p:nvPr>
        </p:nvSpPr>
        <p:spPr/>
        <p:txBody>
          <a:bodyPr/>
          <a:lstStyle/>
          <a:p>
            <a:r>
              <a:rPr lang="fr-FR"/>
              <a:t>Titre de la présentation</a:t>
            </a:r>
            <a:endParaRPr lang="fr-FR" dirty="0"/>
          </a:p>
        </p:txBody>
      </p:sp>
      <p:sp>
        <p:nvSpPr>
          <p:cNvPr id="13" name="Espace réservé du numéro de diapositive 12">
            <a:extLst>
              <a:ext uri="{FF2B5EF4-FFF2-40B4-BE49-F238E27FC236}">
                <a16:creationId xmlns:a16="http://schemas.microsoft.com/office/drawing/2014/main" id="{F15ED914-EB2D-BF49-AFE2-DB2CF8B1D80E}"/>
              </a:ext>
            </a:extLst>
          </p:cNvPr>
          <p:cNvSpPr>
            <a:spLocks noGrp="1"/>
          </p:cNvSpPr>
          <p:nvPr>
            <p:ph type="sldNum" sz="quarter" idx="11"/>
          </p:nvPr>
        </p:nvSpPr>
        <p:spPr/>
        <p:txBody>
          <a:bodyPr/>
          <a:lstStyle/>
          <a:p>
            <a:fld id="{73145863-5E9A-2545-97B0-CFB776ABBB38}" type="slidenum">
              <a:rPr lang="fr-FR" smtClean="0"/>
              <a:pPr/>
              <a:t>‹N°›</a:t>
            </a:fld>
            <a:endParaRPr lang="fr-FR" dirty="0"/>
          </a:p>
        </p:txBody>
      </p:sp>
      <p:sp>
        <p:nvSpPr>
          <p:cNvPr id="14" name="Titre 13">
            <a:extLst>
              <a:ext uri="{FF2B5EF4-FFF2-40B4-BE49-F238E27FC236}">
                <a16:creationId xmlns:a16="http://schemas.microsoft.com/office/drawing/2014/main" id="{1A5E1978-2623-7A4B-9D54-8195679D8DA7}"/>
              </a:ext>
            </a:extLst>
          </p:cNvPr>
          <p:cNvSpPr>
            <a:spLocks noGrp="1"/>
          </p:cNvSpPr>
          <p:nvPr>
            <p:ph type="title"/>
          </p:nvPr>
        </p:nvSpPr>
        <p:spPr>
          <a:xfrm>
            <a:off x="969533" y="909637"/>
            <a:ext cx="4528278" cy="1127051"/>
          </a:xfrm>
        </p:spPr>
        <p:txBody>
          <a:bodyPr/>
          <a:lstStyle/>
          <a:p>
            <a:r>
              <a:rPr lang="fr-FR" dirty="0"/>
              <a:t>Modifiez le style du titre</a:t>
            </a:r>
          </a:p>
        </p:txBody>
      </p:sp>
      <p:pic>
        <p:nvPicPr>
          <p:cNvPr id="7" name="Image 6">
            <a:extLst>
              <a:ext uri="{FF2B5EF4-FFF2-40B4-BE49-F238E27FC236}">
                <a16:creationId xmlns:a16="http://schemas.microsoft.com/office/drawing/2014/main" id="{18805BFB-1E9B-0042-A7A1-599489EE544F}"/>
              </a:ext>
            </a:extLst>
          </p:cNvPr>
          <p:cNvPicPr>
            <a:picLocks noChangeAspect="1"/>
          </p:cNvPicPr>
          <p:nvPr userDrawn="1"/>
        </p:nvPicPr>
        <p:blipFill rotWithShape="1">
          <a:blip r:embed="rId2"/>
          <a:srcRect r="9686"/>
          <a:stretch/>
        </p:blipFill>
        <p:spPr>
          <a:xfrm>
            <a:off x="6899511" y="1480367"/>
            <a:ext cx="5292489" cy="4721106"/>
          </a:xfrm>
          <a:prstGeom prst="rect">
            <a:avLst/>
          </a:prstGeom>
        </p:spPr>
      </p:pic>
      <p:sp>
        <p:nvSpPr>
          <p:cNvPr id="9" name="Espace réservé du contenu 2">
            <a:extLst>
              <a:ext uri="{FF2B5EF4-FFF2-40B4-BE49-F238E27FC236}">
                <a16:creationId xmlns:a16="http://schemas.microsoft.com/office/drawing/2014/main" id="{F147EC81-D3EB-CB4B-B086-4244EE1B86CA}"/>
              </a:ext>
            </a:extLst>
          </p:cNvPr>
          <p:cNvSpPr>
            <a:spLocks noGrp="1"/>
          </p:cNvSpPr>
          <p:nvPr>
            <p:ph idx="12" hasCustomPrompt="1"/>
          </p:nvPr>
        </p:nvSpPr>
        <p:spPr>
          <a:xfrm>
            <a:off x="969533" y="2291379"/>
            <a:ext cx="4544003" cy="472966"/>
          </a:xfrm>
        </p:spPr>
        <p:txBody>
          <a:bodyPr>
            <a:normAutofit/>
          </a:bodyPr>
          <a:lstStyle>
            <a:lvl1pPr>
              <a:defRPr sz="2300" b="1">
                <a:solidFill>
                  <a:schemeClr val="tx2"/>
                </a:solidFill>
              </a:defRPr>
            </a:lvl1pPr>
          </a:lstStyle>
          <a:p>
            <a:pPr lvl="0"/>
            <a:r>
              <a:rPr lang="fr-FR" dirty="0"/>
              <a:t>Ajouter un sous-titre </a:t>
            </a:r>
          </a:p>
        </p:txBody>
      </p:sp>
      <p:sp>
        <p:nvSpPr>
          <p:cNvPr id="15" name="Espace réservé du contenu 2">
            <a:extLst>
              <a:ext uri="{FF2B5EF4-FFF2-40B4-BE49-F238E27FC236}">
                <a16:creationId xmlns:a16="http://schemas.microsoft.com/office/drawing/2014/main" id="{16C4129C-47BF-B545-879C-B0C878EEF65D}"/>
              </a:ext>
            </a:extLst>
          </p:cNvPr>
          <p:cNvSpPr>
            <a:spLocks noGrp="1"/>
          </p:cNvSpPr>
          <p:nvPr>
            <p:ph idx="14"/>
          </p:nvPr>
        </p:nvSpPr>
        <p:spPr>
          <a:xfrm>
            <a:off x="969532" y="2900856"/>
            <a:ext cx="4544003" cy="3212632"/>
          </a:xfrm>
        </p:spPr>
        <p:txBody>
          <a:bodyPr/>
          <a:lstStyle>
            <a:lvl1pPr marL="342900" indent="-342900">
              <a:buClr>
                <a:schemeClr val="tx2"/>
              </a:buClr>
              <a:buFont typeface="Arial" panose="020B0604020202020204" pitchFamily="34" charset="0"/>
              <a:buChar char="•"/>
              <a:defRPr b="1"/>
            </a:lvl1pPr>
            <a:lvl2pPr marL="922950" indent="-285750">
              <a:buClr>
                <a:schemeClr val="accent1"/>
              </a:buClr>
              <a:buFont typeface="Arial" panose="020B0604020202020204" pitchFamily="34" charset="0"/>
              <a:buChar char="•"/>
              <a:defRPr/>
            </a:lvl2pPr>
            <a:lvl3pPr marL="1416150" indent="-285750">
              <a:buClr>
                <a:schemeClr val="accent1"/>
              </a:buClr>
              <a:buFont typeface="Arial" panose="020B0604020202020204" pitchFamily="34" charset="0"/>
              <a:buChar char="•"/>
              <a:defRPr/>
            </a:lvl3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2062984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ide phot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E90C010-39A5-9448-B0E6-BF9449B2B6F4}"/>
              </a:ext>
            </a:extLst>
          </p:cNvPr>
          <p:cNvSpPr>
            <a:spLocks noGrp="1"/>
          </p:cNvSpPr>
          <p:nvPr>
            <p:ph type="ftr" sz="quarter" idx="10"/>
          </p:nvPr>
        </p:nvSpPr>
        <p:spPr/>
        <p:txBody>
          <a:bodyPr/>
          <a:lstStyle>
            <a:lvl1pPr>
              <a:defRPr>
                <a:solidFill>
                  <a:schemeClr val="bg1"/>
                </a:solidFill>
              </a:defRPr>
            </a:lvl1pPr>
          </a:lstStyle>
          <a:p>
            <a:r>
              <a:rPr lang="fr-FR" dirty="0"/>
              <a:t>Titre de la présentation</a:t>
            </a:r>
          </a:p>
        </p:txBody>
      </p:sp>
      <p:sp>
        <p:nvSpPr>
          <p:cNvPr id="4" name="Espace réservé du numéro de diapositive 3">
            <a:extLst>
              <a:ext uri="{FF2B5EF4-FFF2-40B4-BE49-F238E27FC236}">
                <a16:creationId xmlns:a16="http://schemas.microsoft.com/office/drawing/2014/main" id="{B1632C6F-0FA4-524B-A057-7141913F31BD}"/>
              </a:ext>
            </a:extLst>
          </p:cNvPr>
          <p:cNvSpPr>
            <a:spLocks noGrp="1"/>
          </p:cNvSpPr>
          <p:nvPr>
            <p:ph type="sldNum" sz="quarter" idx="11"/>
          </p:nvPr>
        </p:nvSpPr>
        <p:spPr/>
        <p:txBody>
          <a:bodyPr/>
          <a:lstStyle/>
          <a:p>
            <a:fld id="{73145863-5E9A-2545-97B0-CFB776ABBB38}" type="slidenum">
              <a:rPr lang="fr-FR" smtClean="0"/>
              <a:pPr/>
              <a:t>‹N°›</a:t>
            </a:fld>
            <a:endParaRPr lang="fr-FR" dirty="0"/>
          </a:p>
        </p:txBody>
      </p:sp>
      <p:sp>
        <p:nvSpPr>
          <p:cNvPr id="8" name="Titre 7">
            <a:extLst>
              <a:ext uri="{FF2B5EF4-FFF2-40B4-BE49-F238E27FC236}">
                <a16:creationId xmlns:a16="http://schemas.microsoft.com/office/drawing/2014/main" id="{C6018F0D-C6BC-B645-9DDE-E32DB6E06CD2}"/>
              </a:ext>
            </a:extLst>
          </p:cNvPr>
          <p:cNvSpPr>
            <a:spLocks noGrp="1"/>
          </p:cNvSpPr>
          <p:nvPr>
            <p:ph type="title"/>
          </p:nvPr>
        </p:nvSpPr>
        <p:spPr>
          <a:xfrm>
            <a:off x="969533" y="2301949"/>
            <a:ext cx="4299153" cy="1127051"/>
          </a:xfrm>
        </p:spPr>
        <p:txBody>
          <a:bodyPr/>
          <a:lstStyle/>
          <a:p>
            <a:r>
              <a:rPr lang="fr-FR" dirty="0"/>
              <a:t>Modifiez le style du titre</a:t>
            </a:r>
          </a:p>
        </p:txBody>
      </p:sp>
      <p:sp>
        <p:nvSpPr>
          <p:cNvPr id="13" name="Espace réservé pour une image  12">
            <a:extLst>
              <a:ext uri="{FF2B5EF4-FFF2-40B4-BE49-F238E27FC236}">
                <a16:creationId xmlns:a16="http://schemas.microsoft.com/office/drawing/2014/main" id="{72F6DF70-9294-2546-AF40-5D70F01A7823}"/>
              </a:ext>
            </a:extLst>
          </p:cNvPr>
          <p:cNvSpPr>
            <a:spLocks noGrp="1"/>
          </p:cNvSpPr>
          <p:nvPr>
            <p:ph type="pic" sz="quarter" idx="12"/>
          </p:nvPr>
        </p:nvSpPr>
        <p:spPr>
          <a:xfrm>
            <a:off x="7080031" y="-11648"/>
            <a:ext cx="4623435" cy="4930181"/>
          </a:xfrm>
          <a:custGeom>
            <a:avLst/>
            <a:gdLst>
              <a:gd name="connsiteX0" fmla="*/ 0 w 8871212"/>
              <a:gd name="connsiteY0" fmla="*/ 1154763 h 4733501"/>
              <a:gd name="connsiteX1" fmla="*/ 2060575 w 8871212"/>
              <a:gd name="connsiteY1" fmla="*/ 1154763 h 4733501"/>
              <a:gd name="connsiteX2" fmla="*/ 2060575 w 8871212"/>
              <a:gd name="connsiteY2" fmla="*/ 2756551 h 4733501"/>
              <a:gd name="connsiteX3" fmla="*/ 0 w 8871212"/>
              <a:gd name="connsiteY3" fmla="*/ 2756551 h 4733501"/>
              <a:gd name="connsiteX4" fmla="*/ 7263892 w 8871212"/>
              <a:gd name="connsiteY4" fmla="*/ 28 h 4733501"/>
              <a:gd name="connsiteX5" fmla="*/ 8207975 w 8871212"/>
              <a:gd name="connsiteY5" fmla="*/ 9452 h 4733501"/>
              <a:gd name="connsiteX6" fmla="*/ 8870678 w 8871212"/>
              <a:gd name="connsiteY6" fmla="*/ 1889640 h 4733501"/>
              <a:gd name="connsiteX7" fmla="*/ 8217439 w 8871212"/>
              <a:gd name="connsiteY7" fmla="*/ 3484357 h 4733501"/>
              <a:gd name="connsiteX8" fmla="*/ 6550285 w 8871212"/>
              <a:gd name="connsiteY8" fmla="*/ 4733501 h 4733501"/>
              <a:gd name="connsiteX9" fmla="*/ 4854103 w 8871212"/>
              <a:gd name="connsiteY9" fmla="*/ 3452426 h 4733501"/>
              <a:gd name="connsiteX10" fmla="*/ 4263845 w 8871212"/>
              <a:gd name="connsiteY10" fmla="*/ 1819971 h 4733501"/>
              <a:gd name="connsiteX11" fmla="*/ 4836687 w 8871212"/>
              <a:gd name="connsiteY11" fmla="*/ 16390 h 4733501"/>
              <a:gd name="connsiteX12" fmla="*/ 7263892 w 8871212"/>
              <a:gd name="connsiteY12" fmla="*/ 28 h 4733501"/>
              <a:gd name="connsiteX0" fmla="*/ 0 w 8871212"/>
              <a:gd name="connsiteY0" fmla="*/ 1154735 h 4733473"/>
              <a:gd name="connsiteX1" fmla="*/ 2060575 w 8871212"/>
              <a:gd name="connsiteY1" fmla="*/ 1154735 h 4733473"/>
              <a:gd name="connsiteX2" fmla="*/ 0 w 8871212"/>
              <a:gd name="connsiteY2" fmla="*/ 2756523 h 4733473"/>
              <a:gd name="connsiteX3" fmla="*/ 0 w 8871212"/>
              <a:gd name="connsiteY3" fmla="*/ 1154735 h 4733473"/>
              <a:gd name="connsiteX4" fmla="*/ 7263892 w 8871212"/>
              <a:gd name="connsiteY4" fmla="*/ 0 h 4733473"/>
              <a:gd name="connsiteX5" fmla="*/ 8207975 w 8871212"/>
              <a:gd name="connsiteY5" fmla="*/ 9424 h 4733473"/>
              <a:gd name="connsiteX6" fmla="*/ 8870678 w 8871212"/>
              <a:gd name="connsiteY6" fmla="*/ 1889612 h 4733473"/>
              <a:gd name="connsiteX7" fmla="*/ 8217439 w 8871212"/>
              <a:gd name="connsiteY7" fmla="*/ 3484329 h 4733473"/>
              <a:gd name="connsiteX8" fmla="*/ 6550285 w 8871212"/>
              <a:gd name="connsiteY8" fmla="*/ 4733473 h 4733473"/>
              <a:gd name="connsiteX9" fmla="*/ 4854103 w 8871212"/>
              <a:gd name="connsiteY9" fmla="*/ 3452398 h 4733473"/>
              <a:gd name="connsiteX10" fmla="*/ 4263845 w 8871212"/>
              <a:gd name="connsiteY10" fmla="*/ 1819943 h 4733473"/>
              <a:gd name="connsiteX11" fmla="*/ 4836687 w 8871212"/>
              <a:gd name="connsiteY11" fmla="*/ 16362 h 4733473"/>
              <a:gd name="connsiteX12" fmla="*/ 7263892 w 8871212"/>
              <a:gd name="connsiteY12" fmla="*/ 0 h 4733473"/>
              <a:gd name="connsiteX0" fmla="*/ 0 w 8871212"/>
              <a:gd name="connsiteY0" fmla="*/ 1154735 h 4733473"/>
              <a:gd name="connsiteX1" fmla="*/ 2060575 w 8871212"/>
              <a:gd name="connsiteY1" fmla="*/ 1154735 h 4733473"/>
              <a:gd name="connsiteX2" fmla="*/ 0 w 8871212"/>
              <a:gd name="connsiteY2" fmla="*/ 1154735 h 4733473"/>
              <a:gd name="connsiteX3" fmla="*/ 7263892 w 8871212"/>
              <a:gd name="connsiteY3" fmla="*/ 0 h 4733473"/>
              <a:gd name="connsiteX4" fmla="*/ 8207975 w 8871212"/>
              <a:gd name="connsiteY4" fmla="*/ 9424 h 4733473"/>
              <a:gd name="connsiteX5" fmla="*/ 8870678 w 8871212"/>
              <a:gd name="connsiteY5" fmla="*/ 1889612 h 4733473"/>
              <a:gd name="connsiteX6" fmla="*/ 8217439 w 8871212"/>
              <a:gd name="connsiteY6" fmla="*/ 3484329 h 4733473"/>
              <a:gd name="connsiteX7" fmla="*/ 6550285 w 8871212"/>
              <a:gd name="connsiteY7" fmla="*/ 4733473 h 4733473"/>
              <a:gd name="connsiteX8" fmla="*/ 4854103 w 8871212"/>
              <a:gd name="connsiteY8" fmla="*/ 3452398 h 4733473"/>
              <a:gd name="connsiteX9" fmla="*/ 4263845 w 8871212"/>
              <a:gd name="connsiteY9" fmla="*/ 1819943 h 4733473"/>
              <a:gd name="connsiteX10" fmla="*/ 4836687 w 8871212"/>
              <a:gd name="connsiteY10" fmla="*/ 16362 h 4733473"/>
              <a:gd name="connsiteX11" fmla="*/ 7263892 w 8871212"/>
              <a:gd name="connsiteY11" fmla="*/ 0 h 4733473"/>
              <a:gd name="connsiteX0" fmla="*/ 3000047 w 4607367"/>
              <a:gd name="connsiteY0" fmla="*/ 0 h 4733473"/>
              <a:gd name="connsiteX1" fmla="*/ 3944130 w 4607367"/>
              <a:gd name="connsiteY1" fmla="*/ 9424 h 4733473"/>
              <a:gd name="connsiteX2" fmla="*/ 4606833 w 4607367"/>
              <a:gd name="connsiteY2" fmla="*/ 1889612 h 4733473"/>
              <a:gd name="connsiteX3" fmla="*/ 3953594 w 4607367"/>
              <a:gd name="connsiteY3" fmla="*/ 3484329 h 4733473"/>
              <a:gd name="connsiteX4" fmla="*/ 2286440 w 4607367"/>
              <a:gd name="connsiteY4" fmla="*/ 4733473 h 4733473"/>
              <a:gd name="connsiteX5" fmla="*/ 590258 w 4607367"/>
              <a:gd name="connsiteY5" fmla="*/ 3452398 h 4733473"/>
              <a:gd name="connsiteX6" fmla="*/ 0 w 4607367"/>
              <a:gd name="connsiteY6" fmla="*/ 1819943 h 4733473"/>
              <a:gd name="connsiteX7" fmla="*/ 572842 w 4607367"/>
              <a:gd name="connsiteY7" fmla="*/ 16362 h 4733473"/>
              <a:gd name="connsiteX8" fmla="*/ 3000047 w 4607367"/>
              <a:gd name="connsiteY8" fmla="*/ 0 h 4733473"/>
              <a:gd name="connsiteX0" fmla="*/ 3000047 w 4607367"/>
              <a:gd name="connsiteY0" fmla="*/ 0 h 4733473"/>
              <a:gd name="connsiteX1" fmla="*/ 3944130 w 4607367"/>
              <a:gd name="connsiteY1" fmla="*/ 9424 h 4733473"/>
              <a:gd name="connsiteX2" fmla="*/ 4606833 w 4607367"/>
              <a:gd name="connsiteY2" fmla="*/ 1889612 h 4733473"/>
              <a:gd name="connsiteX3" fmla="*/ 3953594 w 4607367"/>
              <a:gd name="connsiteY3" fmla="*/ 3484329 h 4733473"/>
              <a:gd name="connsiteX4" fmla="*/ 2286440 w 4607367"/>
              <a:gd name="connsiteY4" fmla="*/ 4733473 h 4733473"/>
              <a:gd name="connsiteX5" fmla="*/ 590258 w 4607367"/>
              <a:gd name="connsiteY5" fmla="*/ 3452398 h 4733473"/>
              <a:gd name="connsiteX6" fmla="*/ 0 w 4607367"/>
              <a:gd name="connsiteY6" fmla="*/ 1819943 h 4733473"/>
              <a:gd name="connsiteX7" fmla="*/ 572842 w 4607367"/>
              <a:gd name="connsiteY7" fmla="*/ 16362 h 4733473"/>
              <a:gd name="connsiteX8" fmla="*/ 3000047 w 4607367"/>
              <a:gd name="connsiteY8" fmla="*/ 0 h 4733473"/>
              <a:gd name="connsiteX0" fmla="*/ 3000047 w 4607367"/>
              <a:gd name="connsiteY0" fmla="*/ 0 h 4733473"/>
              <a:gd name="connsiteX1" fmla="*/ 3944130 w 4607367"/>
              <a:gd name="connsiteY1" fmla="*/ 9424 h 4733473"/>
              <a:gd name="connsiteX2" fmla="*/ 4606833 w 4607367"/>
              <a:gd name="connsiteY2" fmla="*/ 1889612 h 4733473"/>
              <a:gd name="connsiteX3" fmla="*/ 3953594 w 4607367"/>
              <a:gd name="connsiteY3" fmla="*/ 3484329 h 4733473"/>
              <a:gd name="connsiteX4" fmla="*/ 2286440 w 4607367"/>
              <a:gd name="connsiteY4" fmla="*/ 4733473 h 4733473"/>
              <a:gd name="connsiteX5" fmla="*/ 590258 w 4607367"/>
              <a:gd name="connsiteY5" fmla="*/ 3452398 h 4733473"/>
              <a:gd name="connsiteX6" fmla="*/ 0 w 4607367"/>
              <a:gd name="connsiteY6" fmla="*/ 1819943 h 4733473"/>
              <a:gd name="connsiteX7" fmla="*/ 572842 w 4607367"/>
              <a:gd name="connsiteY7" fmla="*/ 16362 h 4733473"/>
              <a:gd name="connsiteX8" fmla="*/ 3000047 w 4607367"/>
              <a:gd name="connsiteY8" fmla="*/ 0 h 4733473"/>
              <a:gd name="connsiteX0" fmla="*/ 3000047 w 4607367"/>
              <a:gd name="connsiteY0" fmla="*/ 0 h 4733473"/>
              <a:gd name="connsiteX1" fmla="*/ 3944130 w 4607367"/>
              <a:gd name="connsiteY1" fmla="*/ 9424 h 4733473"/>
              <a:gd name="connsiteX2" fmla="*/ 4606833 w 4607367"/>
              <a:gd name="connsiteY2" fmla="*/ 1889612 h 4733473"/>
              <a:gd name="connsiteX3" fmla="*/ 3953594 w 4607367"/>
              <a:gd name="connsiteY3" fmla="*/ 3484329 h 4733473"/>
              <a:gd name="connsiteX4" fmla="*/ 2286440 w 4607367"/>
              <a:gd name="connsiteY4" fmla="*/ 4733473 h 4733473"/>
              <a:gd name="connsiteX5" fmla="*/ 590258 w 4607367"/>
              <a:gd name="connsiteY5" fmla="*/ 3452398 h 4733473"/>
              <a:gd name="connsiteX6" fmla="*/ 0 w 4607367"/>
              <a:gd name="connsiteY6" fmla="*/ 1819943 h 4733473"/>
              <a:gd name="connsiteX7" fmla="*/ 572842 w 4607367"/>
              <a:gd name="connsiteY7" fmla="*/ 16362 h 4733473"/>
              <a:gd name="connsiteX8" fmla="*/ 3000047 w 4607367"/>
              <a:gd name="connsiteY8" fmla="*/ 0 h 4733473"/>
              <a:gd name="connsiteX0" fmla="*/ 3000047 w 4623394"/>
              <a:gd name="connsiteY0" fmla="*/ 0 h 4733473"/>
              <a:gd name="connsiteX1" fmla="*/ 3944130 w 4623394"/>
              <a:gd name="connsiteY1" fmla="*/ 9424 h 4733473"/>
              <a:gd name="connsiteX2" fmla="*/ 4622875 w 4623394"/>
              <a:gd name="connsiteY2" fmla="*/ 1873570 h 4733473"/>
              <a:gd name="connsiteX3" fmla="*/ 3953594 w 4623394"/>
              <a:gd name="connsiteY3" fmla="*/ 3484329 h 4733473"/>
              <a:gd name="connsiteX4" fmla="*/ 2286440 w 4623394"/>
              <a:gd name="connsiteY4" fmla="*/ 4733473 h 4733473"/>
              <a:gd name="connsiteX5" fmla="*/ 590258 w 4623394"/>
              <a:gd name="connsiteY5" fmla="*/ 3452398 h 4733473"/>
              <a:gd name="connsiteX6" fmla="*/ 0 w 4623394"/>
              <a:gd name="connsiteY6" fmla="*/ 1819943 h 4733473"/>
              <a:gd name="connsiteX7" fmla="*/ 572842 w 4623394"/>
              <a:gd name="connsiteY7" fmla="*/ 16362 h 4733473"/>
              <a:gd name="connsiteX8" fmla="*/ 3000047 w 4623394"/>
              <a:gd name="connsiteY8" fmla="*/ 0 h 4733473"/>
              <a:gd name="connsiteX0" fmla="*/ 3000047 w 4623394"/>
              <a:gd name="connsiteY0" fmla="*/ 0 h 4733473"/>
              <a:gd name="connsiteX1" fmla="*/ 3944130 w 4623394"/>
              <a:gd name="connsiteY1" fmla="*/ 9424 h 4733473"/>
              <a:gd name="connsiteX2" fmla="*/ 4622875 w 4623394"/>
              <a:gd name="connsiteY2" fmla="*/ 1873570 h 4733473"/>
              <a:gd name="connsiteX3" fmla="*/ 3953594 w 4623394"/>
              <a:gd name="connsiteY3" fmla="*/ 3484329 h 4733473"/>
              <a:gd name="connsiteX4" fmla="*/ 2286440 w 4623394"/>
              <a:gd name="connsiteY4" fmla="*/ 4733473 h 4733473"/>
              <a:gd name="connsiteX5" fmla="*/ 590258 w 4623394"/>
              <a:gd name="connsiteY5" fmla="*/ 3452398 h 4733473"/>
              <a:gd name="connsiteX6" fmla="*/ 0 w 4623394"/>
              <a:gd name="connsiteY6" fmla="*/ 1819943 h 4733473"/>
              <a:gd name="connsiteX7" fmla="*/ 572842 w 4623394"/>
              <a:gd name="connsiteY7" fmla="*/ 16362 h 4733473"/>
              <a:gd name="connsiteX8" fmla="*/ 3000047 w 4623394"/>
              <a:gd name="connsiteY8" fmla="*/ 0 h 4733473"/>
              <a:gd name="connsiteX0" fmla="*/ 3000047 w 4623394"/>
              <a:gd name="connsiteY0" fmla="*/ 0 h 4733473"/>
              <a:gd name="connsiteX1" fmla="*/ 3944130 w 4623394"/>
              <a:gd name="connsiteY1" fmla="*/ 9424 h 4733473"/>
              <a:gd name="connsiteX2" fmla="*/ 4622875 w 4623394"/>
              <a:gd name="connsiteY2" fmla="*/ 1873570 h 4733473"/>
              <a:gd name="connsiteX3" fmla="*/ 3953594 w 4623394"/>
              <a:gd name="connsiteY3" fmla="*/ 3484329 h 4733473"/>
              <a:gd name="connsiteX4" fmla="*/ 2286440 w 4623394"/>
              <a:gd name="connsiteY4" fmla="*/ 4733473 h 4733473"/>
              <a:gd name="connsiteX5" fmla="*/ 590258 w 4623394"/>
              <a:gd name="connsiteY5" fmla="*/ 3452398 h 4733473"/>
              <a:gd name="connsiteX6" fmla="*/ 0 w 4623394"/>
              <a:gd name="connsiteY6" fmla="*/ 1819943 h 4733473"/>
              <a:gd name="connsiteX7" fmla="*/ 572842 w 4623394"/>
              <a:gd name="connsiteY7" fmla="*/ 16362 h 4733473"/>
              <a:gd name="connsiteX8" fmla="*/ 3000047 w 4623394"/>
              <a:gd name="connsiteY8" fmla="*/ 0 h 4733473"/>
              <a:gd name="connsiteX0" fmla="*/ 3000047 w 4623394"/>
              <a:gd name="connsiteY0" fmla="*/ 0 h 4733473"/>
              <a:gd name="connsiteX1" fmla="*/ 3944130 w 4623394"/>
              <a:gd name="connsiteY1" fmla="*/ 9424 h 4733473"/>
              <a:gd name="connsiteX2" fmla="*/ 4622875 w 4623394"/>
              <a:gd name="connsiteY2" fmla="*/ 1873570 h 4733473"/>
              <a:gd name="connsiteX3" fmla="*/ 3953594 w 4623394"/>
              <a:gd name="connsiteY3" fmla="*/ 3484329 h 4733473"/>
              <a:gd name="connsiteX4" fmla="*/ 2286440 w 4623394"/>
              <a:gd name="connsiteY4" fmla="*/ 4733473 h 4733473"/>
              <a:gd name="connsiteX5" fmla="*/ 590258 w 4623394"/>
              <a:gd name="connsiteY5" fmla="*/ 3452398 h 4733473"/>
              <a:gd name="connsiteX6" fmla="*/ 0 w 4623394"/>
              <a:gd name="connsiteY6" fmla="*/ 1819943 h 4733473"/>
              <a:gd name="connsiteX7" fmla="*/ 572842 w 4623394"/>
              <a:gd name="connsiteY7" fmla="*/ 16362 h 4733473"/>
              <a:gd name="connsiteX8" fmla="*/ 3000047 w 4623394"/>
              <a:gd name="connsiteY8" fmla="*/ 0 h 4733473"/>
              <a:gd name="connsiteX0" fmla="*/ 3000082 w 4623429"/>
              <a:gd name="connsiteY0" fmla="*/ 0 h 4733473"/>
              <a:gd name="connsiteX1" fmla="*/ 3944165 w 4623429"/>
              <a:gd name="connsiteY1" fmla="*/ 9424 h 4733473"/>
              <a:gd name="connsiteX2" fmla="*/ 4622910 w 4623429"/>
              <a:gd name="connsiteY2" fmla="*/ 1873570 h 4733473"/>
              <a:gd name="connsiteX3" fmla="*/ 3953629 w 4623429"/>
              <a:gd name="connsiteY3" fmla="*/ 3484329 h 4733473"/>
              <a:gd name="connsiteX4" fmla="*/ 2286475 w 4623429"/>
              <a:gd name="connsiteY4" fmla="*/ 4733473 h 4733473"/>
              <a:gd name="connsiteX5" fmla="*/ 590293 w 4623429"/>
              <a:gd name="connsiteY5" fmla="*/ 3452398 h 4733473"/>
              <a:gd name="connsiteX6" fmla="*/ 35 w 4623429"/>
              <a:gd name="connsiteY6" fmla="*/ 1819943 h 4733473"/>
              <a:gd name="connsiteX7" fmla="*/ 572877 w 4623429"/>
              <a:gd name="connsiteY7" fmla="*/ 16362 h 4733473"/>
              <a:gd name="connsiteX8" fmla="*/ 3000082 w 4623429"/>
              <a:gd name="connsiteY8" fmla="*/ 0 h 4733473"/>
              <a:gd name="connsiteX0" fmla="*/ 3000082 w 4623444"/>
              <a:gd name="connsiteY0" fmla="*/ 0 h 4733473"/>
              <a:gd name="connsiteX1" fmla="*/ 3960207 w 4623444"/>
              <a:gd name="connsiteY1" fmla="*/ 9424 h 4733473"/>
              <a:gd name="connsiteX2" fmla="*/ 4622910 w 4623444"/>
              <a:gd name="connsiteY2" fmla="*/ 1873570 h 4733473"/>
              <a:gd name="connsiteX3" fmla="*/ 3953629 w 4623444"/>
              <a:gd name="connsiteY3" fmla="*/ 3484329 h 4733473"/>
              <a:gd name="connsiteX4" fmla="*/ 2286475 w 4623444"/>
              <a:gd name="connsiteY4" fmla="*/ 4733473 h 4733473"/>
              <a:gd name="connsiteX5" fmla="*/ 590293 w 4623444"/>
              <a:gd name="connsiteY5" fmla="*/ 3452398 h 4733473"/>
              <a:gd name="connsiteX6" fmla="*/ 35 w 4623444"/>
              <a:gd name="connsiteY6" fmla="*/ 1819943 h 4733473"/>
              <a:gd name="connsiteX7" fmla="*/ 572877 w 4623444"/>
              <a:gd name="connsiteY7" fmla="*/ 16362 h 4733473"/>
              <a:gd name="connsiteX8" fmla="*/ 3000082 w 4623444"/>
              <a:gd name="connsiteY8" fmla="*/ 0 h 4733473"/>
              <a:gd name="connsiteX0" fmla="*/ 2377782 w 4623444"/>
              <a:gd name="connsiteY0" fmla="*/ 0 h 4949373"/>
              <a:gd name="connsiteX1" fmla="*/ 3960207 w 4623444"/>
              <a:gd name="connsiteY1" fmla="*/ 225324 h 4949373"/>
              <a:gd name="connsiteX2" fmla="*/ 4622910 w 4623444"/>
              <a:gd name="connsiteY2" fmla="*/ 2089470 h 4949373"/>
              <a:gd name="connsiteX3" fmla="*/ 3953629 w 4623444"/>
              <a:gd name="connsiteY3" fmla="*/ 3700229 h 4949373"/>
              <a:gd name="connsiteX4" fmla="*/ 2286475 w 4623444"/>
              <a:gd name="connsiteY4" fmla="*/ 4949373 h 4949373"/>
              <a:gd name="connsiteX5" fmla="*/ 590293 w 4623444"/>
              <a:gd name="connsiteY5" fmla="*/ 3668298 h 4949373"/>
              <a:gd name="connsiteX6" fmla="*/ 35 w 4623444"/>
              <a:gd name="connsiteY6" fmla="*/ 2035843 h 4949373"/>
              <a:gd name="connsiteX7" fmla="*/ 572877 w 4623444"/>
              <a:gd name="connsiteY7" fmla="*/ 232262 h 4949373"/>
              <a:gd name="connsiteX8" fmla="*/ 2377782 w 4623444"/>
              <a:gd name="connsiteY8" fmla="*/ 0 h 4949373"/>
              <a:gd name="connsiteX0" fmla="*/ 2377782 w 4623444"/>
              <a:gd name="connsiteY0" fmla="*/ 11949 h 4961322"/>
              <a:gd name="connsiteX1" fmla="*/ 3960207 w 4623444"/>
              <a:gd name="connsiteY1" fmla="*/ 237273 h 4961322"/>
              <a:gd name="connsiteX2" fmla="*/ 4622910 w 4623444"/>
              <a:gd name="connsiteY2" fmla="*/ 2101419 h 4961322"/>
              <a:gd name="connsiteX3" fmla="*/ 3953629 w 4623444"/>
              <a:gd name="connsiteY3" fmla="*/ 3712178 h 4961322"/>
              <a:gd name="connsiteX4" fmla="*/ 2286475 w 4623444"/>
              <a:gd name="connsiteY4" fmla="*/ 4961322 h 4961322"/>
              <a:gd name="connsiteX5" fmla="*/ 590293 w 4623444"/>
              <a:gd name="connsiteY5" fmla="*/ 3680247 h 4961322"/>
              <a:gd name="connsiteX6" fmla="*/ 35 w 4623444"/>
              <a:gd name="connsiteY6" fmla="*/ 2047792 h 4961322"/>
              <a:gd name="connsiteX7" fmla="*/ 572877 w 4623444"/>
              <a:gd name="connsiteY7" fmla="*/ 244211 h 4961322"/>
              <a:gd name="connsiteX8" fmla="*/ 2377782 w 4623444"/>
              <a:gd name="connsiteY8" fmla="*/ 11949 h 4961322"/>
              <a:gd name="connsiteX0" fmla="*/ 2377782 w 4623278"/>
              <a:gd name="connsiteY0" fmla="*/ 40377 h 4989750"/>
              <a:gd name="connsiteX1" fmla="*/ 3700325 w 4623278"/>
              <a:gd name="connsiteY1" fmla="*/ 66779 h 4989750"/>
              <a:gd name="connsiteX2" fmla="*/ 4622910 w 4623278"/>
              <a:gd name="connsiteY2" fmla="*/ 2129847 h 4989750"/>
              <a:gd name="connsiteX3" fmla="*/ 3953629 w 4623278"/>
              <a:gd name="connsiteY3" fmla="*/ 3740606 h 4989750"/>
              <a:gd name="connsiteX4" fmla="*/ 2286475 w 4623278"/>
              <a:gd name="connsiteY4" fmla="*/ 4989750 h 4989750"/>
              <a:gd name="connsiteX5" fmla="*/ 590293 w 4623278"/>
              <a:gd name="connsiteY5" fmla="*/ 3708675 h 4989750"/>
              <a:gd name="connsiteX6" fmla="*/ 35 w 4623278"/>
              <a:gd name="connsiteY6" fmla="*/ 2076220 h 4989750"/>
              <a:gd name="connsiteX7" fmla="*/ 572877 w 4623278"/>
              <a:gd name="connsiteY7" fmla="*/ 272639 h 4989750"/>
              <a:gd name="connsiteX8" fmla="*/ 2377782 w 4623278"/>
              <a:gd name="connsiteY8" fmla="*/ 40377 h 4989750"/>
              <a:gd name="connsiteX0" fmla="*/ 2377782 w 4623431"/>
              <a:gd name="connsiteY0" fmla="*/ 40377 h 4989750"/>
              <a:gd name="connsiteX1" fmla="*/ 3700325 w 4623431"/>
              <a:gd name="connsiteY1" fmla="*/ 66779 h 4989750"/>
              <a:gd name="connsiteX2" fmla="*/ 4622910 w 4623431"/>
              <a:gd name="connsiteY2" fmla="*/ 2129847 h 4989750"/>
              <a:gd name="connsiteX3" fmla="*/ 3953629 w 4623431"/>
              <a:gd name="connsiteY3" fmla="*/ 3740606 h 4989750"/>
              <a:gd name="connsiteX4" fmla="*/ 2286475 w 4623431"/>
              <a:gd name="connsiteY4" fmla="*/ 4989750 h 4989750"/>
              <a:gd name="connsiteX5" fmla="*/ 590293 w 4623431"/>
              <a:gd name="connsiteY5" fmla="*/ 3708675 h 4989750"/>
              <a:gd name="connsiteX6" fmla="*/ 35 w 4623431"/>
              <a:gd name="connsiteY6" fmla="*/ 2076220 h 4989750"/>
              <a:gd name="connsiteX7" fmla="*/ 572877 w 4623431"/>
              <a:gd name="connsiteY7" fmla="*/ 272639 h 4989750"/>
              <a:gd name="connsiteX8" fmla="*/ 2377782 w 4623431"/>
              <a:gd name="connsiteY8" fmla="*/ 40377 h 4989750"/>
              <a:gd name="connsiteX0" fmla="*/ 2377782 w 4623431"/>
              <a:gd name="connsiteY0" fmla="*/ 23869 h 4973242"/>
              <a:gd name="connsiteX1" fmla="*/ 3700325 w 4623431"/>
              <a:gd name="connsiteY1" fmla="*/ 50271 h 4973242"/>
              <a:gd name="connsiteX2" fmla="*/ 4622910 w 4623431"/>
              <a:gd name="connsiteY2" fmla="*/ 2113339 h 4973242"/>
              <a:gd name="connsiteX3" fmla="*/ 3953629 w 4623431"/>
              <a:gd name="connsiteY3" fmla="*/ 3724098 h 4973242"/>
              <a:gd name="connsiteX4" fmla="*/ 2286475 w 4623431"/>
              <a:gd name="connsiteY4" fmla="*/ 4973242 h 4973242"/>
              <a:gd name="connsiteX5" fmla="*/ 590293 w 4623431"/>
              <a:gd name="connsiteY5" fmla="*/ 3692167 h 4973242"/>
              <a:gd name="connsiteX6" fmla="*/ 35 w 4623431"/>
              <a:gd name="connsiteY6" fmla="*/ 2059712 h 4973242"/>
              <a:gd name="connsiteX7" fmla="*/ 572877 w 4623431"/>
              <a:gd name="connsiteY7" fmla="*/ 256131 h 4973242"/>
              <a:gd name="connsiteX8" fmla="*/ 2377782 w 4623431"/>
              <a:gd name="connsiteY8" fmla="*/ 23869 h 4973242"/>
              <a:gd name="connsiteX0" fmla="*/ 2377782 w 4623431"/>
              <a:gd name="connsiteY0" fmla="*/ 23869 h 4973242"/>
              <a:gd name="connsiteX1" fmla="*/ 3700325 w 4623431"/>
              <a:gd name="connsiteY1" fmla="*/ 50271 h 4973242"/>
              <a:gd name="connsiteX2" fmla="*/ 4622910 w 4623431"/>
              <a:gd name="connsiteY2" fmla="*/ 2113339 h 4973242"/>
              <a:gd name="connsiteX3" fmla="*/ 3953629 w 4623431"/>
              <a:gd name="connsiteY3" fmla="*/ 3724098 h 4973242"/>
              <a:gd name="connsiteX4" fmla="*/ 2286475 w 4623431"/>
              <a:gd name="connsiteY4" fmla="*/ 4973242 h 4973242"/>
              <a:gd name="connsiteX5" fmla="*/ 590293 w 4623431"/>
              <a:gd name="connsiteY5" fmla="*/ 3692167 h 4973242"/>
              <a:gd name="connsiteX6" fmla="*/ 35 w 4623431"/>
              <a:gd name="connsiteY6" fmla="*/ 2059712 h 4973242"/>
              <a:gd name="connsiteX7" fmla="*/ 775008 w 4623431"/>
              <a:gd name="connsiteY7" fmla="*/ 54001 h 4973242"/>
              <a:gd name="connsiteX8" fmla="*/ 2377782 w 4623431"/>
              <a:gd name="connsiteY8" fmla="*/ 23869 h 4973242"/>
              <a:gd name="connsiteX0" fmla="*/ 2377782 w 4623431"/>
              <a:gd name="connsiteY0" fmla="*/ 23869 h 4973242"/>
              <a:gd name="connsiteX1" fmla="*/ 3700325 w 4623431"/>
              <a:gd name="connsiteY1" fmla="*/ 50271 h 4973242"/>
              <a:gd name="connsiteX2" fmla="*/ 4622910 w 4623431"/>
              <a:gd name="connsiteY2" fmla="*/ 2113339 h 4973242"/>
              <a:gd name="connsiteX3" fmla="*/ 3953629 w 4623431"/>
              <a:gd name="connsiteY3" fmla="*/ 3724098 h 4973242"/>
              <a:gd name="connsiteX4" fmla="*/ 2286475 w 4623431"/>
              <a:gd name="connsiteY4" fmla="*/ 4973242 h 4973242"/>
              <a:gd name="connsiteX5" fmla="*/ 590293 w 4623431"/>
              <a:gd name="connsiteY5" fmla="*/ 3692167 h 4973242"/>
              <a:gd name="connsiteX6" fmla="*/ 35 w 4623431"/>
              <a:gd name="connsiteY6" fmla="*/ 2059712 h 4973242"/>
              <a:gd name="connsiteX7" fmla="*/ 775008 w 4623431"/>
              <a:gd name="connsiteY7" fmla="*/ 54001 h 4973242"/>
              <a:gd name="connsiteX8" fmla="*/ 2377782 w 4623431"/>
              <a:gd name="connsiteY8" fmla="*/ 23869 h 4973242"/>
              <a:gd name="connsiteX0" fmla="*/ 775008 w 4623431"/>
              <a:gd name="connsiteY0" fmla="*/ 256198 h 5175439"/>
              <a:gd name="connsiteX1" fmla="*/ 3700325 w 4623431"/>
              <a:gd name="connsiteY1" fmla="*/ 252468 h 5175439"/>
              <a:gd name="connsiteX2" fmla="*/ 4622910 w 4623431"/>
              <a:gd name="connsiteY2" fmla="*/ 2315536 h 5175439"/>
              <a:gd name="connsiteX3" fmla="*/ 3953629 w 4623431"/>
              <a:gd name="connsiteY3" fmla="*/ 3926295 h 5175439"/>
              <a:gd name="connsiteX4" fmla="*/ 2286475 w 4623431"/>
              <a:gd name="connsiteY4" fmla="*/ 5175439 h 5175439"/>
              <a:gd name="connsiteX5" fmla="*/ 590293 w 4623431"/>
              <a:gd name="connsiteY5" fmla="*/ 3894364 h 5175439"/>
              <a:gd name="connsiteX6" fmla="*/ 35 w 4623431"/>
              <a:gd name="connsiteY6" fmla="*/ 2261909 h 5175439"/>
              <a:gd name="connsiteX7" fmla="*/ 775008 w 4623431"/>
              <a:gd name="connsiteY7" fmla="*/ 256198 h 5175439"/>
              <a:gd name="connsiteX0" fmla="*/ 775008 w 4623431"/>
              <a:gd name="connsiteY0" fmla="*/ 161105 h 5080346"/>
              <a:gd name="connsiteX1" fmla="*/ 3700325 w 4623431"/>
              <a:gd name="connsiteY1" fmla="*/ 157375 h 5080346"/>
              <a:gd name="connsiteX2" fmla="*/ 4622910 w 4623431"/>
              <a:gd name="connsiteY2" fmla="*/ 2220443 h 5080346"/>
              <a:gd name="connsiteX3" fmla="*/ 3953629 w 4623431"/>
              <a:gd name="connsiteY3" fmla="*/ 3831202 h 5080346"/>
              <a:gd name="connsiteX4" fmla="*/ 2286475 w 4623431"/>
              <a:gd name="connsiteY4" fmla="*/ 5080346 h 5080346"/>
              <a:gd name="connsiteX5" fmla="*/ 590293 w 4623431"/>
              <a:gd name="connsiteY5" fmla="*/ 3799271 h 5080346"/>
              <a:gd name="connsiteX6" fmla="*/ 35 w 4623431"/>
              <a:gd name="connsiteY6" fmla="*/ 2166816 h 5080346"/>
              <a:gd name="connsiteX7" fmla="*/ 775008 w 4623431"/>
              <a:gd name="connsiteY7" fmla="*/ 161105 h 5080346"/>
              <a:gd name="connsiteX0" fmla="*/ 775008 w 4623431"/>
              <a:gd name="connsiteY0" fmla="*/ 10940 h 4930181"/>
              <a:gd name="connsiteX1" fmla="*/ 3700325 w 4623431"/>
              <a:gd name="connsiteY1" fmla="*/ 7210 h 4930181"/>
              <a:gd name="connsiteX2" fmla="*/ 4622910 w 4623431"/>
              <a:gd name="connsiteY2" fmla="*/ 2070278 h 4930181"/>
              <a:gd name="connsiteX3" fmla="*/ 3953629 w 4623431"/>
              <a:gd name="connsiteY3" fmla="*/ 3681037 h 4930181"/>
              <a:gd name="connsiteX4" fmla="*/ 2286475 w 4623431"/>
              <a:gd name="connsiteY4" fmla="*/ 4930181 h 4930181"/>
              <a:gd name="connsiteX5" fmla="*/ 590293 w 4623431"/>
              <a:gd name="connsiteY5" fmla="*/ 3649106 h 4930181"/>
              <a:gd name="connsiteX6" fmla="*/ 35 w 4623431"/>
              <a:gd name="connsiteY6" fmla="*/ 2016651 h 4930181"/>
              <a:gd name="connsiteX7" fmla="*/ 775008 w 4623431"/>
              <a:gd name="connsiteY7" fmla="*/ 10940 h 4930181"/>
              <a:gd name="connsiteX0" fmla="*/ 775008 w 4623431"/>
              <a:gd name="connsiteY0" fmla="*/ 10940 h 4930181"/>
              <a:gd name="connsiteX1" fmla="*/ 3700325 w 4623431"/>
              <a:gd name="connsiteY1" fmla="*/ 7210 h 4930181"/>
              <a:gd name="connsiteX2" fmla="*/ 4622910 w 4623431"/>
              <a:gd name="connsiteY2" fmla="*/ 2070278 h 4930181"/>
              <a:gd name="connsiteX3" fmla="*/ 3953629 w 4623431"/>
              <a:gd name="connsiteY3" fmla="*/ 3681037 h 4930181"/>
              <a:gd name="connsiteX4" fmla="*/ 2286475 w 4623431"/>
              <a:gd name="connsiteY4" fmla="*/ 4930181 h 4930181"/>
              <a:gd name="connsiteX5" fmla="*/ 590293 w 4623431"/>
              <a:gd name="connsiteY5" fmla="*/ 3649106 h 4930181"/>
              <a:gd name="connsiteX6" fmla="*/ 35 w 4623431"/>
              <a:gd name="connsiteY6" fmla="*/ 2016651 h 4930181"/>
              <a:gd name="connsiteX7" fmla="*/ 775008 w 4623431"/>
              <a:gd name="connsiteY7" fmla="*/ 10940 h 4930181"/>
              <a:gd name="connsiteX0" fmla="*/ 775012 w 4623435"/>
              <a:gd name="connsiteY0" fmla="*/ 10940 h 4930181"/>
              <a:gd name="connsiteX1" fmla="*/ 3700329 w 4623435"/>
              <a:gd name="connsiteY1" fmla="*/ 7210 h 4930181"/>
              <a:gd name="connsiteX2" fmla="*/ 4622914 w 4623435"/>
              <a:gd name="connsiteY2" fmla="*/ 2070278 h 4930181"/>
              <a:gd name="connsiteX3" fmla="*/ 3953633 w 4623435"/>
              <a:gd name="connsiteY3" fmla="*/ 3681037 h 4930181"/>
              <a:gd name="connsiteX4" fmla="*/ 2286479 w 4623435"/>
              <a:gd name="connsiteY4" fmla="*/ 4930181 h 4930181"/>
              <a:gd name="connsiteX5" fmla="*/ 567322 w 4623435"/>
              <a:gd name="connsiteY5" fmla="*/ 3639916 h 4930181"/>
              <a:gd name="connsiteX6" fmla="*/ 39 w 4623435"/>
              <a:gd name="connsiteY6" fmla="*/ 2016651 h 4930181"/>
              <a:gd name="connsiteX7" fmla="*/ 775012 w 4623435"/>
              <a:gd name="connsiteY7" fmla="*/ 10940 h 493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435" h="4930181">
                <a:moveTo>
                  <a:pt x="775012" y="10940"/>
                </a:moveTo>
                <a:cubicBezTo>
                  <a:pt x="773162" y="-14684"/>
                  <a:pt x="3664130" y="13611"/>
                  <a:pt x="3700329" y="7210"/>
                </a:cubicBezTo>
                <a:cubicBezTo>
                  <a:pt x="4066305" y="264744"/>
                  <a:pt x="4643213" y="799090"/>
                  <a:pt x="4622914" y="2070278"/>
                </a:cubicBezTo>
                <a:cubicBezTo>
                  <a:pt x="4620902" y="2710280"/>
                  <a:pt x="4371113" y="3200377"/>
                  <a:pt x="3953633" y="3681037"/>
                </a:cubicBezTo>
                <a:cubicBezTo>
                  <a:pt x="3536153" y="4161697"/>
                  <a:pt x="3060332" y="4504138"/>
                  <a:pt x="2286479" y="4930181"/>
                </a:cubicBezTo>
                <a:cubicBezTo>
                  <a:pt x="2188868" y="4900416"/>
                  <a:pt x="1393971" y="4519788"/>
                  <a:pt x="567322" y="3639916"/>
                </a:cubicBezTo>
                <a:cubicBezTo>
                  <a:pt x="200763" y="3187711"/>
                  <a:pt x="-3283" y="2631698"/>
                  <a:pt x="39" y="2016651"/>
                </a:cubicBezTo>
                <a:cubicBezTo>
                  <a:pt x="39" y="1465771"/>
                  <a:pt x="35308" y="627927"/>
                  <a:pt x="775012" y="10940"/>
                </a:cubicBezTo>
                <a:close/>
              </a:path>
            </a:pathLst>
          </a:custGeom>
        </p:spPr>
        <p:txBody>
          <a:bodyPr wrap="square">
            <a:noAutofit/>
          </a:bodyPr>
          <a:lstStyle/>
          <a:p>
            <a:endParaRPr lang="fr-FR" dirty="0"/>
          </a:p>
        </p:txBody>
      </p:sp>
      <p:sp>
        <p:nvSpPr>
          <p:cNvPr id="14" name="Espace réservé du contenu 2">
            <a:extLst>
              <a:ext uri="{FF2B5EF4-FFF2-40B4-BE49-F238E27FC236}">
                <a16:creationId xmlns:a16="http://schemas.microsoft.com/office/drawing/2014/main" id="{92EB30EE-2811-544B-B044-CC991E0485DD}"/>
              </a:ext>
            </a:extLst>
          </p:cNvPr>
          <p:cNvSpPr>
            <a:spLocks noGrp="1"/>
          </p:cNvSpPr>
          <p:nvPr>
            <p:ph sz="half" idx="1"/>
          </p:nvPr>
        </p:nvSpPr>
        <p:spPr>
          <a:xfrm>
            <a:off x="969533" y="3831771"/>
            <a:ext cx="4528278" cy="2345192"/>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7" name="Image 16">
            <a:extLst>
              <a:ext uri="{FF2B5EF4-FFF2-40B4-BE49-F238E27FC236}">
                <a16:creationId xmlns:a16="http://schemas.microsoft.com/office/drawing/2014/main" id="{5E76263F-C29A-9A43-8EC8-3DE6B598A2A1}"/>
              </a:ext>
            </a:extLst>
          </p:cNvPr>
          <p:cNvPicPr>
            <a:picLocks noChangeAspect="1"/>
          </p:cNvPicPr>
          <p:nvPr userDrawn="1"/>
        </p:nvPicPr>
        <p:blipFill>
          <a:blip r:embed="rId3"/>
          <a:stretch>
            <a:fillRect/>
          </a:stretch>
        </p:blipFill>
        <p:spPr>
          <a:xfrm>
            <a:off x="900298" y="503787"/>
            <a:ext cx="197571" cy="45719"/>
          </a:xfrm>
          <a:prstGeom prst="rect">
            <a:avLst/>
          </a:prstGeom>
        </p:spPr>
      </p:pic>
      <p:pic>
        <p:nvPicPr>
          <p:cNvPr id="18" name="Image 17">
            <a:extLst>
              <a:ext uri="{FF2B5EF4-FFF2-40B4-BE49-F238E27FC236}">
                <a16:creationId xmlns:a16="http://schemas.microsoft.com/office/drawing/2014/main" id="{B51E4D01-43A7-CF46-8AAA-4CDAFD5A046F}"/>
              </a:ext>
            </a:extLst>
          </p:cNvPr>
          <p:cNvPicPr>
            <a:picLocks noChangeAspect="1"/>
          </p:cNvPicPr>
          <p:nvPr userDrawn="1"/>
        </p:nvPicPr>
        <p:blipFill>
          <a:blip r:embed="rId4"/>
          <a:stretch>
            <a:fillRect/>
          </a:stretch>
        </p:blipFill>
        <p:spPr>
          <a:xfrm>
            <a:off x="343220" y="313488"/>
            <a:ext cx="1311729" cy="134398"/>
          </a:xfrm>
          <a:prstGeom prst="rect">
            <a:avLst/>
          </a:prstGeom>
        </p:spPr>
      </p:pic>
    </p:spTree>
    <p:extLst>
      <p:ext uri="{BB962C8B-B14F-4D97-AF65-F5344CB8AC3E}">
        <p14:creationId xmlns:p14="http://schemas.microsoft.com/office/powerpoint/2010/main" val="2098027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3148ECF-61EE-A348-BDF5-AEDBA39D0E76}"/>
              </a:ext>
            </a:extLst>
          </p:cNvPr>
          <p:cNvSpPr>
            <a:spLocks noGrp="1"/>
          </p:cNvSpPr>
          <p:nvPr>
            <p:ph type="body" idx="1"/>
          </p:nvPr>
        </p:nvSpPr>
        <p:spPr>
          <a:xfrm>
            <a:off x="969533" y="2317318"/>
            <a:ext cx="4528278" cy="823912"/>
          </a:xfrm>
        </p:spPr>
        <p:txBody>
          <a:bodyPr anchor="b"/>
          <a:lstStyle>
            <a:lvl1pPr marL="0" indent="0">
              <a:buNone/>
              <a:defRPr sz="2400" b="1" i="0">
                <a:solidFill>
                  <a:schemeClr val="tx2"/>
                </a:solidFill>
                <a:latin typeface="Gill Sans SemiBold" panose="020B0502020104020203" pitchFamily="34" charset="-79"/>
                <a:cs typeface="Gill Sans SemiBold"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a:extLst>
              <a:ext uri="{FF2B5EF4-FFF2-40B4-BE49-F238E27FC236}">
                <a16:creationId xmlns:a16="http://schemas.microsoft.com/office/drawing/2014/main" id="{8446E126-4F98-244B-85F8-6A2D42553A39}"/>
              </a:ext>
            </a:extLst>
          </p:cNvPr>
          <p:cNvSpPr>
            <a:spLocks noGrp="1"/>
          </p:cNvSpPr>
          <p:nvPr>
            <p:ph sz="half" idx="2"/>
          </p:nvPr>
        </p:nvSpPr>
        <p:spPr>
          <a:xfrm>
            <a:off x="969533" y="3259567"/>
            <a:ext cx="4528278" cy="2930096"/>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a:extLst>
              <a:ext uri="{FF2B5EF4-FFF2-40B4-BE49-F238E27FC236}">
                <a16:creationId xmlns:a16="http://schemas.microsoft.com/office/drawing/2014/main" id="{9E6EBE45-C010-A041-ACDC-702244B0A26B}"/>
              </a:ext>
            </a:extLst>
          </p:cNvPr>
          <p:cNvSpPr>
            <a:spLocks noGrp="1"/>
          </p:cNvSpPr>
          <p:nvPr>
            <p:ph type="body" sz="quarter" idx="3"/>
          </p:nvPr>
        </p:nvSpPr>
        <p:spPr>
          <a:xfrm>
            <a:off x="6691013" y="2317318"/>
            <a:ext cx="4531454" cy="823912"/>
          </a:xfrm>
        </p:spPr>
        <p:txBody>
          <a:bodyPr anchor="b"/>
          <a:lstStyle>
            <a:lvl1pPr marL="0" indent="0">
              <a:buNone/>
              <a:defRPr sz="2400" b="1" i="0">
                <a:solidFill>
                  <a:schemeClr val="tx2"/>
                </a:solidFill>
                <a:latin typeface="Gill Sans SemiBold" panose="020B0502020104020203" pitchFamily="34" charset="-79"/>
                <a:cs typeface="Gill Sans SemiBold"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a:extLst>
              <a:ext uri="{FF2B5EF4-FFF2-40B4-BE49-F238E27FC236}">
                <a16:creationId xmlns:a16="http://schemas.microsoft.com/office/drawing/2014/main" id="{174695CA-7329-E947-A2C8-437BCDF58864}"/>
              </a:ext>
            </a:extLst>
          </p:cNvPr>
          <p:cNvSpPr>
            <a:spLocks noGrp="1"/>
          </p:cNvSpPr>
          <p:nvPr>
            <p:ph sz="quarter" idx="4"/>
          </p:nvPr>
        </p:nvSpPr>
        <p:spPr>
          <a:xfrm>
            <a:off x="6691013" y="3259565"/>
            <a:ext cx="4531453" cy="293009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pied de page 7">
            <a:extLst>
              <a:ext uri="{FF2B5EF4-FFF2-40B4-BE49-F238E27FC236}">
                <a16:creationId xmlns:a16="http://schemas.microsoft.com/office/drawing/2014/main" id="{2C5A6684-3F99-E344-B2C0-252255A735FE}"/>
              </a:ext>
            </a:extLst>
          </p:cNvPr>
          <p:cNvSpPr>
            <a:spLocks noGrp="1"/>
          </p:cNvSpPr>
          <p:nvPr>
            <p:ph type="ftr" sz="quarter" idx="11"/>
          </p:nvPr>
        </p:nvSpPr>
        <p:spPr/>
        <p:txBody>
          <a:bodyPr/>
          <a:lstStyle/>
          <a:p>
            <a:r>
              <a:rPr lang="fr-FR"/>
              <a:t>Titre de la présentation</a:t>
            </a:r>
          </a:p>
        </p:txBody>
      </p:sp>
      <p:sp>
        <p:nvSpPr>
          <p:cNvPr id="9" name="Espace réservé du numéro de diapositive 8">
            <a:extLst>
              <a:ext uri="{FF2B5EF4-FFF2-40B4-BE49-F238E27FC236}">
                <a16:creationId xmlns:a16="http://schemas.microsoft.com/office/drawing/2014/main" id="{C4678256-9B52-A24E-BABA-9E91FBBC59F9}"/>
              </a:ext>
            </a:extLst>
          </p:cNvPr>
          <p:cNvSpPr>
            <a:spLocks noGrp="1"/>
          </p:cNvSpPr>
          <p:nvPr>
            <p:ph type="sldNum" sz="quarter" idx="12"/>
          </p:nvPr>
        </p:nvSpPr>
        <p:spPr/>
        <p:txBody>
          <a:bodyPr/>
          <a:lstStyle/>
          <a:p>
            <a:fld id="{73145863-5E9A-2545-97B0-CFB776ABBB38}" type="slidenum">
              <a:rPr lang="fr-FR" smtClean="0"/>
              <a:t>‹N°›</a:t>
            </a:fld>
            <a:endParaRPr lang="fr-FR"/>
          </a:p>
        </p:txBody>
      </p:sp>
      <p:sp>
        <p:nvSpPr>
          <p:cNvPr id="10" name="Titre 9">
            <a:extLst>
              <a:ext uri="{FF2B5EF4-FFF2-40B4-BE49-F238E27FC236}">
                <a16:creationId xmlns:a16="http://schemas.microsoft.com/office/drawing/2014/main" id="{29845176-A2D5-5B48-80C4-1AFA90719F3B}"/>
              </a:ext>
            </a:extLst>
          </p:cNvPr>
          <p:cNvSpPr>
            <a:spLocks noGrp="1"/>
          </p:cNvSpPr>
          <p:nvPr>
            <p:ph type="title"/>
          </p:nvPr>
        </p:nvSpPr>
        <p:spPr/>
        <p:txBody>
          <a:bodyPr/>
          <a:lstStyle>
            <a:lvl1pPr algn="l">
              <a:defRPr/>
            </a:lvl1pPr>
          </a:lstStyle>
          <a:p>
            <a:r>
              <a:rPr lang="fr-FR" dirty="0"/>
              <a:t>Modifiez le style du titre</a:t>
            </a:r>
          </a:p>
        </p:txBody>
      </p:sp>
    </p:spTree>
    <p:extLst>
      <p:ext uri="{BB962C8B-B14F-4D97-AF65-F5344CB8AC3E}">
        <p14:creationId xmlns:p14="http://schemas.microsoft.com/office/powerpoint/2010/main" val="3753709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aison_puces">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3148ECF-61EE-A348-BDF5-AEDBA39D0E76}"/>
              </a:ext>
            </a:extLst>
          </p:cNvPr>
          <p:cNvSpPr>
            <a:spLocks noGrp="1"/>
          </p:cNvSpPr>
          <p:nvPr>
            <p:ph type="body" idx="1"/>
          </p:nvPr>
        </p:nvSpPr>
        <p:spPr>
          <a:xfrm>
            <a:off x="969533" y="2317318"/>
            <a:ext cx="4528278" cy="823912"/>
          </a:xfrm>
        </p:spPr>
        <p:txBody>
          <a:bodyPr anchor="b"/>
          <a:lstStyle>
            <a:lvl1pPr marL="0" indent="0">
              <a:buNone/>
              <a:defRPr sz="2400" b="1" i="0">
                <a:solidFill>
                  <a:schemeClr val="tx2"/>
                </a:solidFill>
                <a:latin typeface="Gill Sans SemiBold" panose="020B0502020104020203" pitchFamily="34" charset="-79"/>
                <a:cs typeface="Gill Sans SemiBold"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5" name="Espace réservé du texte 4">
            <a:extLst>
              <a:ext uri="{FF2B5EF4-FFF2-40B4-BE49-F238E27FC236}">
                <a16:creationId xmlns:a16="http://schemas.microsoft.com/office/drawing/2014/main" id="{9E6EBE45-C010-A041-ACDC-702244B0A26B}"/>
              </a:ext>
            </a:extLst>
          </p:cNvPr>
          <p:cNvSpPr>
            <a:spLocks noGrp="1"/>
          </p:cNvSpPr>
          <p:nvPr>
            <p:ph type="body" sz="quarter" idx="3"/>
          </p:nvPr>
        </p:nvSpPr>
        <p:spPr>
          <a:xfrm>
            <a:off x="6691013" y="2317318"/>
            <a:ext cx="4531454" cy="823912"/>
          </a:xfrm>
        </p:spPr>
        <p:txBody>
          <a:bodyPr anchor="b"/>
          <a:lstStyle>
            <a:lvl1pPr marL="0" indent="0">
              <a:buNone/>
              <a:defRPr sz="2400" b="1" i="0">
                <a:solidFill>
                  <a:schemeClr val="tx2"/>
                </a:solidFill>
                <a:latin typeface="Gill Sans SemiBold" panose="020B0502020104020203" pitchFamily="34" charset="-79"/>
                <a:cs typeface="Gill Sans SemiBold"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8" name="Espace réservé du pied de page 7">
            <a:extLst>
              <a:ext uri="{FF2B5EF4-FFF2-40B4-BE49-F238E27FC236}">
                <a16:creationId xmlns:a16="http://schemas.microsoft.com/office/drawing/2014/main" id="{2C5A6684-3F99-E344-B2C0-252255A735FE}"/>
              </a:ext>
            </a:extLst>
          </p:cNvPr>
          <p:cNvSpPr>
            <a:spLocks noGrp="1"/>
          </p:cNvSpPr>
          <p:nvPr>
            <p:ph type="ftr" sz="quarter" idx="11"/>
          </p:nvPr>
        </p:nvSpPr>
        <p:spPr/>
        <p:txBody>
          <a:bodyPr/>
          <a:lstStyle/>
          <a:p>
            <a:r>
              <a:rPr lang="fr-FR"/>
              <a:t>Titre de la présentation</a:t>
            </a:r>
          </a:p>
        </p:txBody>
      </p:sp>
      <p:sp>
        <p:nvSpPr>
          <p:cNvPr id="9" name="Espace réservé du numéro de diapositive 8">
            <a:extLst>
              <a:ext uri="{FF2B5EF4-FFF2-40B4-BE49-F238E27FC236}">
                <a16:creationId xmlns:a16="http://schemas.microsoft.com/office/drawing/2014/main" id="{C4678256-9B52-A24E-BABA-9E91FBBC59F9}"/>
              </a:ext>
            </a:extLst>
          </p:cNvPr>
          <p:cNvSpPr>
            <a:spLocks noGrp="1"/>
          </p:cNvSpPr>
          <p:nvPr>
            <p:ph type="sldNum" sz="quarter" idx="12"/>
          </p:nvPr>
        </p:nvSpPr>
        <p:spPr/>
        <p:txBody>
          <a:bodyPr/>
          <a:lstStyle/>
          <a:p>
            <a:fld id="{73145863-5E9A-2545-97B0-CFB776ABBB38}" type="slidenum">
              <a:rPr lang="fr-FR" smtClean="0"/>
              <a:t>‹N°›</a:t>
            </a:fld>
            <a:endParaRPr lang="fr-FR"/>
          </a:p>
        </p:txBody>
      </p:sp>
      <p:sp>
        <p:nvSpPr>
          <p:cNvPr id="10" name="Titre 9">
            <a:extLst>
              <a:ext uri="{FF2B5EF4-FFF2-40B4-BE49-F238E27FC236}">
                <a16:creationId xmlns:a16="http://schemas.microsoft.com/office/drawing/2014/main" id="{29845176-A2D5-5B48-80C4-1AFA90719F3B}"/>
              </a:ext>
            </a:extLst>
          </p:cNvPr>
          <p:cNvSpPr>
            <a:spLocks noGrp="1"/>
          </p:cNvSpPr>
          <p:nvPr>
            <p:ph type="title"/>
          </p:nvPr>
        </p:nvSpPr>
        <p:spPr/>
        <p:txBody>
          <a:bodyPr/>
          <a:lstStyle>
            <a:lvl1pPr algn="l">
              <a:defRPr/>
            </a:lvl1pPr>
          </a:lstStyle>
          <a:p>
            <a:r>
              <a:rPr lang="fr-FR" dirty="0"/>
              <a:t>Modifiez le style du titre</a:t>
            </a:r>
          </a:p>
        </p:txBody>
      </p:sp>
      <p:sp>
        <p:nvSpPr>
          <p:cNvPr id="11" name="Espace réservé du contenu 2">
            <a:extLst>
              <a:ext uri="{FF2B5EF4-FFF2-40B4-BE49-F238E27FC236}">
                <a16:creationId xmlns:a16="http://schemas.microsoft.com/office/drawing/2014/main" id="{26AD14D5-E699-2046-B622-1DF7F29BC570}"/>
              </a:ext>
            </a:extLst>
          </p:cNvPr>
          <p:cNvSpPr>
            <a:spLocks noGrp="1"/>
          </p:cNvSpPr>
          <p:nvPr>
            <p:ph idx="13"/>
          </p:nvPr>
        </p:nvSpPr>
        <p:spPr>
          <a:xfrm>
            <a:off x="966360" y="3259564"/>
            <a:ext cx="4531452" cy="2930097"/>
          </a:xfrm>
        </p:spPr>
        <p:txBody>
          <a:bodyPr/>
          <a:lstStyle>
            <a:lvl1pPr marL="342900" indent="-342900">
              <a:buClr>
                <a:schemeClr val="tx2"/>
              </a:buClr>
              <a:buFont typeface="Arial" panose="020B0604020202020204" pitchFamily="34" charset="0"/>
              <a:buChar char="•"/>
              <a:defRPr b="1"/>
            </a:lvl1pPr>
            <a:lvl2pPr marL="922950" indent="-285750">
              <a:buClr>
                <a:schemeClr val="accent1"/>
              </a:buClr>
              <a:buFont typeface="Arial" panose="020B0604020202020204" pitchFamily="34" charset="0"/>
              <a:buChar char="•"/>
              <a:defRPr/>
            </a:lvl2pPr>
            <a:lvl3pPr marL="1416150" indent="-285750">
              <a:buClr>
                <a:schemeClr val="accent1"/>
              </a:buClr>
              <a:buFont typeface="Arial" panose="020B0604020202020204" pitchFamily="34" charset="0"/>
              <a:buChar char="•"/>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12" name="Espace réservé du contenu 2">
            <a:extLst>
              <a:ext uri="{FF2B5EF4-FFF2-40B4-BE49-F238E27FC236}">
                <a16:creationId xmlns:a16="http://schemas.microsoft.com/office/drawing/2014/main" id="{6F8583F1-4A46-624D-B725-516A2F251385}"/>
              </a:ext>
            </a:extLst>
          </p:cNvPr>
          <p:cNvSpPr>
            <a:spLocks noGrp="1"/>
          </p:cNvSpPr>
          <p:nvPr>
            <p:ph idx="14"/>
          </p:nvPr>
        </p:nvSpPr>
        <p:spPr>
          <a:xfrm>
            <a:off x="6691014" y="3259564"/>
            <a:ext cx="4531452" cy="2930097"/>
          </a:xfrm>
        </p:spPr>
        <p:txBody>
          <a:bodyPr/>
          <a:lstStyle>
            <a:lvl1pPr marL="342900" indent="-342900">
              <a:buClr>
                <a:schemeClr val="tx2"/>
              </a:buClr>
              <a:buFont typeface="Arial" panose="020B0604020202020204" pitchFamily="34" charset="0"/>
              <a:buChar char="•"/>
              <a:defRPr b="1"/>
            </a:lvl1pPr>
            <a:lvl2pPr marL="922950" indent="-285750">
              <a:buClr>
                <a:schemeClr val="accent1"/>
              </a:buClr>
              <a:buFont typeface="Arial" panose="020B0604020202020204" pitchFamily="34" charset="0"/>
              <a:buChar char="•"/>
              <a:defRPr/>
            </a:lvl2pPr>
            <a:lvl3pPr marL="1416150" indent="-285750">
              <a:buClr>
                <a:schemeClr val="accent1"/>
              </a:buClr>
              <a:buFont typeface="Arial" panose="020B0604020202020204" pitchFamily="34" charset="0"/>
              <a:buChar char="•"/>
              <a:defRPr/>
            </a:lvl3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2064872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446E126-4F98-244B-85F8-6A2D42553A39}"/>
              </a:ext>
            </a:extLst>
          </p:cNvPr>
          <p:cNvSpPr>
            <a:spLocks noGrp="1"/>
          </p:cNvSpPr>
          <p:nvPr>
            <p:ph sz="half" idx="2"/>
          </p:nvPr>
        </p:nvSpPr>
        <p:spPr>
          <a:xfrm>
            <a:off x="969533" y="3692885"/>
            <a:ext cx="2611867" cy="2256857"/>
          </a:xfrm>
        </p:spPr>
        <p:txBody>
          <a:bodyPr/>
          <a:lstStyle>
            <a:lvl1pPr algn="ctr">
              <a:defRPr/>
            </a:lvl1pPr>
          </a:lstStyle>
          <a:p>
            <a:pPr lvl="0"/>
            <a:r>
              <a:rPr lang="fr-FR" dirty="0"/>
              <a:t>Cliquez pour modifier les styles du texte du masque</a:t>
            </a:r>
          </a:p>
        </p:txBody>
      </p:sp>
      <p:sp>
        <p:nvSpPr>
          <p:cNvPr id="6" name="Espace réservé du contenu 5">
            <a:extLst>
              <a:ext uri="{FF2B5EF4-FFF2-40B4-BE49-F238E27FC236}">
                <a16:creationId xmlns:a16="http://schemas.microsoft.com/office/drawing/2014/main" id="{174695CA-7329-E947-A2C8-437BCDF58864}"/>
              </a:ext>
            </a:extLst>
          </p:cNvPr>
          <p:cNvSpPr>
            <a:spLocks noGrp="1"/>
          </p:cNvSpPr>
          <p:nvPr>
            <p:ph sz="quarter" idx="4"/>
          </p:nvPr>
        </p:nvSpPr>
        <p:spPr>
          <a:xfrm>
            <a:off x="8479267" y="3692884"/>
            <a:ext cx="2743200" cy="2256858"/>
          </a:xfrm>
        </p:spPr>
        <p:txBody>
          <a:bodyPr/>
          <a:lstStyle>
            <a:lvl1pPr algn="ctr">
              <a:defRPr/>
            </a:lvl1pPr>
          </a:lstStyle>
          <a:p>
            <a:pPr lvl="0"/>
            <a:r>
              <a:rPr lang="fr-FR" dirty="0"/>
              <a:t>Cliquez pour modifier les styles du texte du masque</a:t>
            </a:r>
          </a:p>
        </p:txBody>
      </p:sp>
      <p:sp>
        <p:nvSpPr>
          <p:cNvPr id="8" name="Espace réservé du pied de page 7">
            <a:extLst>
              <a:ext uri="{FF2B5EF4-FFF2-40B4-BE49-F238E27FC236}">
                <a16:creationId xmlns:a16="http://schemas.microsoft.com/office/drawing/2014/main" id="{2C5A6684-3F99-E344-B2C0-252255A735FE}"/>
              </a:ext>
            </a:extLst>
          </p:cNvPr>
          <p:cNvSpPr>
            <a:spLocks noGrp="1"/>
          </p:cNvSpPr>
          <p:nvPr>
            <p:ph type="ftr" sz="quarter" idx="11"/>
          </p:nvPr>
        </p:nvSpPr>
        <p:spPr/>
        <p:txBody>
          <a:bodyPr/>
          <a:lstStyle/>
          <a:p>
            <a:r>
              <a:rPr lang="fr-FR"/>
              <a:t>Titre de la présentation</a:t>
            </a:r>
          </a:p>
        </p:txBody>
      </p:sp>
      <p:sp>
        <p:nvSpPr>
          <p:cNvPr id="9" name="Espace réservé du numéro de diapositive 8">
            <a:extLst>
              <a:ext uri="{FF2B5EF4-FFF2-40B4-BE49-F238E27FC236}">
                <a16:creationId xmlns:a16="http://schemas.microsoft.com/office/drawing/2014/main" id="{C4678256-9B52-A24E-BABA-9E91FBBC59F9}"/>
              </a:ext>
            </a:extLst>
          </p:cNvPr>
          <p:cNvSpPr>
            <a:spLocks noGrp="1"/>
          </p:cNvSpPr>
          <p:nvPr>
            <p:ph type="sldNum" sz="quarter" idx="12"/>
          </p:nvPr>
        </p:nvSpPr>
        <p:spPr/>
        <p:txBody>
          <a:bodyPr/>
          <a:lstStyle/>
          <a:p>
            <a:fld id="{73145863-5E9A-2545-97B0-CFB776ABBB38}" type="slidenum">
              <a:rPr lang="fr-FR" smtClean="0"/>
              <a:t>‹N°›</a:t>
            </a:fld>
            <a:endParaRPr lang="fr-FR"/>
          </a:p>
        </p:txBody>
      </p:sp>
      <p:sp>
        <p:nvSpPr>
          <p:cNvPr id="11" name="Espace réservé du contenu 3">
            <a:extLst>
              <a:ext uri="{FF2B5EF4-FFF2-40B4-BE49-F238E27FC236}">
                <a16:creationId xmlns:a16="http://schemas.microsoft.com/office/drawing/2014/main" id="{95E8928F-C8E9-F74D-88AD-904977CEC000}"/>
              </a:ext>
            </a:extLst>
          </p:cNvPr>
          <p:cNvSpPr>
            <a:spLocks noGrp="1"/>
          </p:cNvSpPr>
          <p:nvPr>
            <p:ph sz="half" idx="13"/>
          </p:nvPr>
        </p:nvSpPr>
        <p:spPr>
          <a:xfrm>
            <a:off x="4790066" y="3704282"/>
            <a:ext cx="2611867" cy="2256857"/>
          </a:xfrm>
        </p:spPr>
        <p:txBody>
          <a:bodyPr/>
          <a:lstStyle>
            <a:lvl1pPr algn="ctr">
              <a:defRPr/>
            </a:lvl1pPr>
          </a:lstStyle>
          <a:p>
            <a:pPr lvl="0"/>
            <a:r>
              <a:rPr lang="fr-FR" dirty="0"/>
              <a:t>Cliquez pour modifier les styles du texte du masque</a:t>
            </a:r>
          </a:p>
        </p:txBody>
      </p:sp>
      <p:sp>
        <p:nvSpPr>
          <p:cNvPr id="12" name="Espace réservé du contenu 11">
            <a:extLst>
              <a:ext uri="{FF2B5EF4-FFF2-40B4-BE49-F238E27FC236}">
                <a16:creationId xmlns:a16="http://schemas.microsoft.com/office/drawing/2014/main" id="{8F38E299-F944-C94D-B63A-CAE40472FFD3}"/>
              </a:ext>
            </a:extLst>
          </p:cNvPr>
          <p:cNvSpPr>
            <a:spLocks noGrp="1"/>
          </p:cNvSpPr>
          <p:nvPr>
            <p:ph sz="quarter" idx="14" hasCustomPrompt="1"/>
          </p:nvPr>
        </p:nvSpPr>
        <p:spPr>
          <a:xfrm>
            <a:off x="1954447" y="2843550"/>
            <a:ext cx="642037" cy="642037"/>
          </a:xfrm>
        </p:spPr>
        <p:txBody>
          <a:bodyPr/>
          <a:lstStyle/>
          <a:p>
            <a:pPr lvl="0"/>
            <a:r>
              <a:rPr lang="fr-FR" dirty="0"/>
              <a:t>Insérez icone</a:t>
            </a:r>
          </a:p>
        </p:txBody>
      </p:sp>
      <p:sp>
        <p:nvSpPr>
          <p:cNvPr id="13" name="Espace réservé du contenu 11">
            <a:extLst>
              <a:ext uri="{FF2B5EF4-FFF2-40B4-BE49-F238E27FC236}">
                <a16:creationId xmlns:a16="http://schemas.microsoft.com/office/drawing/2014/main" id="{DC7E3F2D-A322-9049-8143-F69C3D5269D1}"/>
              </a:ext>
            </a:extLst>
          </p:cNvPr>
          <p:cNvSpPr>
            <a:spLocks noGrp="1"/>
          </p:cNvSpPr>
          <p:nvPr>
            <p:ph sz="quarter" idx="15" hasCustomPrompt="1"/>
          </p:nvPr>
        </p:nvSpPr>
        <p:spPr>
          <a:xfrm>
            <a:off x="5774981" y="2843549"/>
            <a:ext cx="642037" cy="642037"/>
          </a:xfrm>
        </p:spPr>
        <p:txBody>
          <a:bodyPr/>
          <a:lstStyle/>
          <a:p>
            <a:pPr lvl="0"/>
            <a:r>
              <a:rPr lang="fr-FR" dirty="0"/>
              <a:t>Insérez icone</a:t>
            </a:r>
          </a:p>
        </p:txBody>
      </p:sp>
      <p:sp>
        <p:nvSpPr>
          <p:cNvPr id="14" name="Espace réservé du contenu 11">
            <a:extLst>
              <a:ext uri="{FF2B5EF4-FFF2-40B4-BE49-F238E27FC236}">
                <a16:creationId xmlns:a16="http://schemas.microsoft.com/office/drawing/2014/main" id="{F277A2C1-9FB4-634D-A9F9-35BA8AA8F3D2}"/>
              </a:ext>
            </a:extLst>
          </p:cNvPr>
          <p:cNvSpPr>
            <a:spLocks noGrp="1"/>
          </p:cNvSpPr>
          <p:nvPr>
            <p:ph sz="quarter" idx="16" hasCustomPrompt="1"/>
          </p:nvPr>
        </p:nvSpPr>
        <p:spPr>
          <a:xfrm>
            <a:off x="9529848" y="2843549"/>
            <a:ext cx="642038" cy="642038"/>
          </a:xfrm>
        </p:spPr>
        <p:txBody>
          <a:bodyPr/>
          <a:lstStyle/>
          <a:p>
            <a:pPr lvl="0"/>
            <a:r>
              <a:rPr lang="fr-FR" dirty="0"/>
              <a:t>Insérez icone</a:t>
            </a:r>
          </a:p>
        </p:txBody>
      </p:sp>
      <p:sp>
        <p:nvSpPr>
          <p:cNvPr id="15" name="Titre 14">
            <a:extLst>
              <a:ext uri="{FF2B5EF4-FFF2-40B4-BE49-F238E27FC236}">
                <a16:creationId xmlns:a16="http://schemas.microsoft.com/office/drawing/2014/main" id="{18B8DDA4-6679-EE46-A4D5-EC0C05D56B31}"/>
              </a:ext>
            </a:extLst>
          </p:cNvPr>
          <p:cNvSpPr>
            <a:spLocks noGrp="1"/>
          </p:cNvSpPr>
          <p:nvPr>
            <p:ph type="title"/>
          </p:nvPr>
        </p:nvSpPr>
        <p:spPr/>
        <p:txBody>
          <a:bodyPr/>
          <a:lstStyle>
            <a:lvl1pPr algn="ctr">
              <a:defRPr/>
            </a:lvl1pPr>
          </a:lstStyle>
          <a:p>
            <a:r>
              <a:rPr lang="fr-FR" dirty="0"/>
              <a:t>Modifiez le style du titre</a:t>
            </a:r>
          </a:p>
        </p:txBody>
      </p:sp>
    </p:spTree>
    <p:extLst>
      <p:ext uri="{BB962C8B-B14F-4D97-AF65-F5344CB8AC3E}">
        <p14:creationId xmlns:p14="http://schemas.microsoft.com/office/powerpoint/2010/main" val="171823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re et texte avec cita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139F69-4753-4A4A-96D8-EF9698D7F7B5}"/>
              </a:ext>
            </a:extLst>
          </p:cNvPr>
          <p:cNvSpPr/>
          <p:nvPr userDrawn="1"/>
        </p:nvSpPr>
        <p:spPr>
          <a:xfrm>
            <a:off x="6096000" y="0"/>
            <a:ext cx="6095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A0F14115-2FB5-FB4F-834F-9E915F374A8D}"/>
              </a:ext>
            </a:extLst>
          </p:cNvPr>
          <p:cNvSpPr>
            <a:spLocks noGrp="1"/>
          </p:cNvSpPr>
          <p:nvPr>
            <p:ph type="ftr" sz="quarter" idx="11"/>
          </p:nvPr>
        </p:nvSpPr>
        <p:spPr/>
        <p:txBody>
          <a:bodyPr/>
          <a:lstStyle/>
          <a:p>
            <a:r>
              <a:rPr lang="fr-FR"/>
              <a:t>Titre de la présentation</a:t>
            </a:r>
          </a:p>
        </p:txBody>
      </p:sp>
      <p:sp>
        <p:nvSpPr>
          <p:cNvPr id="5" name="Espace réservé du numéro de diapositive 4">
            <a:extLst>
              <a:ext uri="{FF2B5EF4-FFF2-40B4-BE49-F238E27FC236}">
                <a16:creationId xmlns:a16="http://schemas.microsoft.com/office/drawing/2014/main" id="{F9DBDFF1-2DAA-114D-A3F7-0BE22F71A3F8}"/>
              </a:ext>
            </a:extLst>
          </p:cNvPr>
          <p:cNvSpPr>
            <a:spLocks noGrp="1"/>
          </p:cNvSpPr>
          <p:nvPr>
            <p:ph type="sldNum" sz="quarter" idx="12"/>
          </p:nvPr>
        </p:nvSpPr>
        <p:spPr/>
        <p:txBody>
          <a:bodyPr/>
          <a:lstStyle/>
          <a:p>
            <a:fld id="{73145863-5E9A-2545-97B0-CFB776ABBB38}" type="slidenum">
              <a:rPr lang="fr-FR" smtClean="0"/>
              <a:t>‹N°›</a:t>
            </a:fld>
            <a:endParaRPr lang="fr-FR"/>
          </a:p>
        </p:txBody>
      </p:sp>
      <p:sp>
        <p:nvSpPr>
          <p:cNvPr id="8" name="Espace réservé du texte 7">
            <a:extLst>
              <a:ext uri="{FF2B5EF4-FFF2-40B4-BE49-F238E27FC236}">
                <a16:creationId xmlns:a16="http://schemas.microsoft.com/office/drawing/2014/main" id="{0052827F-DE1B-514D-9493-B99B33D52B55}"/>
              </a:ext>
            </a:extLst>
          </p:cNvPr>
          <p:cNvSpPr>
            <a:spLocks noGrp="1"/>
          </p:cNvSpPr>
          <p:nvPr>
            <p:ph type="body" sz="quarter" idx="13"/>
          </p:nvPr>
        </p:nvSpPr>
        <p:spPr>
          <a:xfrm>
            <a:off x="969533" y="2317317"/>
            <a:ext cx="4528279" cy="3491345"/>
          </a:xfrm>
        </p:spPr>
        <p:txBody>
          <a:bodyPr>
            <a:normAutofit/>
          </a:bodyPr>
          <a:lstStyle>
            <a:lvl1pPr>
              <a:defRPr sz="1800"/>
            </a:lvl1pPr>
            <a:lvl2pPr>
              <a:defRPr sz="1600"/>
            </a:lvl2pPr>
            <a:lvl3pPr>
              <a:defRPr sz="1400"/>
            </a:lvl3pPr>
            <a:lvl4pPr>
              <a:defRPr sz="1200"/>
            </a:lvl4pPr>
            <a:lvl5pP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9">
            <a:extLst>
              <a:ext uri="{FF2B5EF4-FFF2-40B4-BE49-F238E27FC236}">
                <a16:creationId xmlns:a16="http://schemas.microsoft.com/office/drawing/2014/main" id="{66155F03-1D48-1645-9651-F5A31C62BA6A}"/>
              </a:ext>
            </a:extLst>
          </p:cNvPr>
          <p:cNvSpPr>
            <a:spLocks noGrp="1"/>
          </p:cNvSpPr>
          <p:nvPr>
            <p:ph type="body" sz="quarter" idx="14" hasCustomPrompt="1"/>
          </p:nvPr>
        </p:nvSpPr>
        <p:spPr>
          <a:xfrm>
            <a:off x="7191936" y="2323559"/>
            <a:ext cx="4030531" cy="2592686"/>
          </a:xfrm>
        </p:spPr>
        <p:txBody>
          <a:bodyPr anchor="ctr"/>
          <a:lstStyle>
            <a:lvl1pPr algn="ctr">
              <a:defRPr b="1" i="0">
                <a:latin typeface="Gill Sans SemiBold" panose="020B0502020104020203" pitchFamily="34" charset="-79"/>
                <a:cs typeface="Gill Sans SemiBold" panose="020B0502020104020203" pitchFamily="34" charset="-79"/>
              </a:defRPr>
            </a:lvl1pPr>
          </a:lstStyle>
          <a:p>
            <a:r>
              <a:rPr lang="fr-FR" dirty="0"/>
              <a:t>Insérer une citation ou un texte important à mettre en valeur</a:t>
            </a:r>
          </a:p>
        </p:txBody>
      </p:sp>
      <p:pic>
        <p:nvPicPr>
          <p:cNvPr id="13" name="Image 12">
            <a:extLst>
              <a:ext uri="{FF2B5EF4-FFF2-40B4-BE49-F238E27FC236}">
                <a16:creationId xmlns:a16="http://schemas.microsoft.com/office/drawing/2014/main" id="{AE2A7BBB-E21D-ED4E-9583-570F973537D2}"/>
              </a:ext>
            </a:extLst>
          </p:cNvPr>
          <p:cNvPicPr>
            <a:picLocks noChangeAspect="1"/>
          </p:cNvPicPr>
          <p:nvPr userDrawn="1"/>
        </p:nvPicPr>
        <p:blipFill rotWithShape="1">
          <a:blip r:embed="rId2"/>
          <a:srcRect l="50119" t="-7823" r="1" b="-2"/>
          <a:stretch/>
        </p:blipFill>
        <p:spPr>
          <a:xfrm>
            <a:off x="0" y="6334563"/>
            <a:ext cx="5683449" cy="300307"/>
          </a:xfrm>
          <a:prstGeom prst="rect">
            <a:avLst/>
          </a:prstGeom>
        </p:spPr>
      </p:pic>
      <p:sp>
        <p:nvSpPr>
          <p:cNvPr id="2" name="Titre 1">
            <a:extLst>
              <a:ext uri="{FF2B5EF4-FFF2-40B4-BE49-F238E27FC236}">
                <a16:creationId xmlns:a16="http://schemas.microsoft.com/office/drawing/2014/main" id="{63E0D435-4C0C-6C45-861C-4628DE258A9B}"/>
              </a:ext>
            </a:extLst>
          </p:cNvPr>
          <p:cNvSpPr>
            <a:spLocks noGrp="1"/>
          </p:cNvSpPr>
          <p:nvPr>
            <p:ph type="title"/>
          </p:nvPr>
        </p:nvSpPr>
        <p:spPr>
          <a:xfrm>
            <a:off x="969533" y="744513"/>
            <a:ext cx="4528279" cy="1127051"/>
          </a:xfrm>
        </p:spPr>
        <p:txBody>
          <a:bodyPr/>
          <a:lstStyle/>
          <a:p>
            <a:r>
              <a:rPr lang="fr-FR" dirty="0"/>
              <a:t>Modifiez le style du titre</a:t>
            </a:r>
          </a:p>
        </p:txBody>
      </p:sp>
      <p:pic>
        <p:nvPicPr>
          <p:cNvPr id="14" name="Image 13">
            <a:extLst>
              <a:ext uri="{FF2B5EF4-FFF2-40B4-BE49-F238E27FC236}">
                <a16:creationId xmlns:a16="http://schemas.microsoft.com/office/drawing/2014/main" id="{63DCF3C8-78F1-9441-83A5-24E540D50292}"/>
              </a:ext>
            </a:extLst>
          </p:cNvPr>
          <p:cNvPicPr>
            <a:picLocks noChangeAspect="1"/>
          </p:cNvPicPr>
          <p:nvPr userDrawn="1"/>
        </p:nvPicPr>
        <p:blipFill>
          <a:blip r:embed="rId3"/>
          <a:stretch>
            <a:fillRect/>
          </a:stretch>
        </p:blipFill>
        <p:spPr>
          <a:xfrm>
            <a:off x="8753045" y="5175231"/>
            <a:ext cx="781907" cy="184169"/>
          </a:xfrm>
          <a:prstGeom prst="rect">
            <a:avLst/>
          </a:prstGeom>
        </p:spPr>
      </p:pic>
      <p:pic>
        <p:nvPicPr>
          <p:cNvPr id="11" name="Image 10">
            <a:extLst>
              <a:ext uri="{FF2B5EF4-FFF2-40B4-BE49-F238E27FC236}">
                <a16:creationId xmlns:a16="http://schemas.microsoft.com/office/drawing/2014/main" id="{8D057CBE-022C-5B41-9869-26A49974C598}"/>
              </a:ext>
            </a:extLst>
          </p:cNvPr>
          <p:cNvPicPr>
            <a:picLocks noChangeAspect="1"/>
          </p:cNvPicPr>
          <p:nvPr userDrawn="1"/>
        </p:nvPicPr>
        <p:blipFill>
          <a:blip r:embed="rId4"/>
          <a:stretch>
            <a:fillRect/>
          </a:stretch>
        </p:blipFill>
        <p:spPr>
          <a:xfrm>
            <a:off x="900298" y="503787"/>
            <a:ext cx="197571" cy="45719"/>
          </a:xfrm>
          <a:prstGeom prst="rect">
            <a:avLst/>
          </a:prstGeom>
        </p:spPr>
      </p:pic>
      <p:pic>
        <p:nvPicPr>
          <p:cNvPr id="15" name="Image 14">
            <a:extLst>
              <a:ext uri="{FF2B5EF4-FFF2-40B4-BE49-F238E27FC236}">
                <a16:creationId xmlns:a16="http://schemas.microsoft.com/office/drawing/2014/main" id="{9D0BF2A3-774F-4B41-BF25-444A68A07949}"/>
              </a:ext>
            </a:extLst>
          </p:cNvPr>
          <p:cNvPicPr>
            <a:picLocks noChangeAspect="1"/>
          </p:cNvPicPr>
          <p:nvPr userDrawn="1"/>
        </p:nvPicPr>
        <p:blipFill>
          <a:blip r:embed="rId5"/>
          <a:stretch>
            <a:fillRect/>
          </a:stretch>
        </p:blipFill>
        <p:spPr>
          <a:xfrm>
            <a:off x="343220" y="313488"/>
            <a:ext cx="1311729" cy="134398"/>
          </a:xfrm>
          <a:prstGeom prst="rect">
            <a:avLst/>
          </a:prstGeom>
        </p:spPr>
      </p:pic>
    </p:spTree>
    <p:extLst>
      <p:ext uri="{BB962C8B-B14F-4D97-AF65-F5344CB8AC3E}">
        <p14:creationId xmlns:p14="http://schemas.microsoft.com/office/powerpoint/2010/main" val="4105069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rd bleu">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B008FB-D0F7-AF4E-A786-898035A98F61}"/>
              </a:ext>
            </a:extLst>
          </p:cNvPr>
          <p:cNvSpPr/>
          <p:nvPr userDrawn="1"/>
        </p:nvSpPr>
        <p:spPr>
          <a:xfrm>
            <a:off x="0" y="0"/>
            <a:ext cx="33631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99F787E8-213C-2B47-9AFE-732F45F07616}"/>
              </a:ext>
            </a:extLst>
          </p:cNvPr>
          <p:cNvSpPr>
            <a:spLocks noGrp="1"/>
          </p:cNvSpPr>
          <p:nvPr>
            <p:ph type="ftr" sz="quarter" idx="10"/>
          </p:nvPr>
        </p:nvSpPr>
        <p:spPr/>
        <p:txBody>
          <a:bodyPr/>
          <a:lstStyle/>
          <a:p>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31E9E18F-F7CD-6744-AFE5-ACD239AF7854}"/>
              </a:ext>
            </a:extLst>
          </p:cNvPr>
          <p:cNvSpPr>
            <a:spLocks noGrp="1"/>
          </p:cNvSpPr>
          <p:nvPr>
            <p:ph type="sldNum" sz="quarter" idx="11"/>
          </p:nvPr>
        </p:nvSpPr>
        <p:spPr/>
        <p:txBody>
          <a:bodyPr/>
          <a:lstStyle/>
          <a:p>
            <a:fld id="{73145863-5E9A-2545-97B0-CFB776ABBB38}" type="slidenum">
              <a:rPr lang="fr-FR" smtClean="0"/>
              <a:pPr/>
              <a:t>‹N°›</a:t>
            </a:fld>
            <a:endParaRPr lang="fr-FR" dirty="0"/>
          </a:p>
        </p:txBody>
      </p:sp>
      <p:sp>
        <p:nvSpPr>
          <p:cNvPr id="7" name="Espace réservé du texte 6">
            <a:extLst>
              <a:ext uri="{FF2B5EF4-FFF2-40B4-BE49-F238E27FC236}">
                <a16:creationId xmlns:a16="http://schemas.microsoft.com/office/drawing/2014/main" id="{76B4A603-E1F9-D342-80DD-7B3CB4F366E6}"/>
              </a:ext>
            </a:extLst>
          </p:cNvPr>
          <p:cNvSpPr>
            <a:spLocks noGrp="1"/>
          </p:cNvSpPr>
          <p:nvPr>
            <p:ph type="body" sz="quarter" idx="12"/>
          </p:nvPr>
        </p:nvSpPr>
        <p:spPr>
          <a:xfrm>
            <a:off x="4289612" y="2317317"/>
            <a:ext cx="6932426" cy="3859646"/>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D0E30910-43B2-2045-9E45-70C57068FAEC}"/>
              </a:ext>
            </a:extLst>
          </p:cNvPr>
          <p:cNvSpPr>
            <a:spLocks noGrp="1"/>
          </p:cNvSpPr>
          <p:nvPr>
            <p:ph type="title"/>
          </p:nvPr>
        </p:nvSpPr>
        <p:spPr>
          <a:xfrm>
            <a:off x="4289612" y="744513"/>
            <a:ext cx="6932854" cy="1127051"/>
          </a:xfrm>
        </p:spPr>
        <p:txBody>
          <a:bodyPr/>
          <a:lstStyle/>
          <a:p>
            <a:r>
              <a:rPr lang="fr-FR" dirty="0"/>
              <a:t>Modifiez le style du titre</a:t>
            </a:r>
          </a:p>
        </p:txBody>
      </p:sp>
      <p:pic>
        <p:nvPicPr>
          <p:cNvPr id="12" name="Image 11">
            <a:extLst>
              <a:ext uri="{FF2B5EF4-FFF2-40B4-BE49-F238E27FC236}">
                <a16:creationId xmlns:a16="http://schemas.microsoft.com/office/drawing/2014/main" id="{BB5AA0D0-8100-4247-B40E-DEC94C66FBB9}"/>
              </a:ext>
            </a:extLst>
          </p:cNvPr>
          <p:cNvPicPr>
            <a:picLocks noChangeAspect="1"/>
          </p:cNvPicPr>
          <p:nvPr userDrawn="1"/>
        </p:nvPicPr>
        <p:blipFill rotWithShape="1">
          <a:blip r:embed="rId2"/>
          <a:srcRect l="6676" b="10393"/>
          <a:stretch/>
        </p:blipFill>
        <p:spPr>
          <a:xfrm>
            <a:off x="0" y="4511338"/>
            <a:ext cx="2939667" cy="2346662"/>
          </a:xfrm>
          <a:prstGeom prst="rect">
            <a:avLst/>
          </a:prstGeom>
        </p:spPr>
      </p:pic>
      <p:pic>
        <p:nvPicPr>
          <p:cNvPr id="10" name="Image 9">
            <a:extLst>
              <a:ext uri="{FF2B5EF4-FFF2-40B4-BE49-F238E27FC236}">
                <a16:creationId xmlns:a16="http://schemas.microsoft.com/office/drawing/2014/main" id="{3E4B0686-174B-BF49-B7A7-E775A2C7E36E}"/>
              </a:ext>
            </a:extLst>
          </p:cNvPr>
          <p:cNvPicPr>
            <a:picLocks noChangeAspect="1"/>
          </p:cNvPicPr>
          <p:nvPr userDrawn="1"/>
        </p:nvPicPr>
        <p:blipFill>
          <a:blip r:embed="rId3"/>
          <a:stretch>
            <a:fillRect/>
          </a:stretch>
        </p:blipFill>
        <p:spPr>
          <a:xfrm>
            <a:off x="900298" y="503787"/>
            <a:ext cx="197571" cy="45719"/>
          </a:xfrm>
          <a:prstGeom prst="rect">
            <a:avLst/>
          </a:prstGeom>
        </p:spPr>
      </p:pic>
      <p:pic>
        <p:nvPicPr>
          <p:cNvPr id="11" name="Image 10">
            <a:extLst>
              <a:ext uri="{FF2B5EF4-FFF2-40B4-BE49-F238E27FC236}">
                <a16:creationId xmlns:a16="http://schemas.microsoft.com/office/drawing/2014/main" id="{5B539D4C-7E26-CA4F-B7A6-B1647329DBA1}"/>
              </a:ext>
            </a:extLst>
          </p:cNvPr>
          <p:cNvPicPr>
            <a:picLocks noChangeAspect="1"/>
          </p:cNvPicPr>
          <p:nvPr userDrawn="1"/>
        </p:nvPicPr>
        <p:blipFill>
          <a:blip r:embed="rId4"/>
          <a:stretch>
            <a:fillRect/>
          </a:stretch>
        </p:blipFill>
        <p:spPr>
          <a:xfrm>
            <a:off x="343220" y="313488"/>
            <a:ext cx="1311729" cy="134398"/>
          </a:xfrm>
          <a:prstGeom prst="rect">
            <a:avLst/>
          </a:prstGeom>
        </p:spPr>
      </p:pic>
    </p:spTree>
    <p:extLst>
      <p:ext uri="{BB962C8B-B14F-4D97-AF65-F5344CB8AC3E}">
        <p14:creationId xmlns:p14="http://schemas.microsoft.com/office/powerpoint/2010/main" val="3709564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ord bleu">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B008FB-D0F7-AF4E-A786-898035A98F61}"/>
              </a:ext>
            </a:extLst>
          </p:cNvPr>
          <p:cNvSpPr/>
          <p:nvPr userDrawn="1"/>
        </p:nvSpPr>
        <p:spPr>
          <a:xfrm>
            <a:off x="0" y="0"/>
            <a:ext cx="33631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99F787E8-213C-2B47-9AFE-732F45F07616}"/>
              </a:ext>
            </a:extLst>
          </p:cNvPr>
          <p:cNvSpPr>
            <a:spLocks noGrp="1"/>
          </p:cNvSpPr>
          <p:nvPr>
            <p:ph type="ftr" sz="quarter" idx="10"/>
          </p:nvPr>
        </p:nvSpPr>
        <p:spPr/>
        <p:txBody>
          <a:bodyPr/>
          <a:lstStyle/>
          <a:p>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31E9E18F-F7CD-6744-AFE5-ACD239AF7854}"/>
              </a:ext>
            </a:extLst>
          </p:cNvPr>
          <p:cNvSpPr>
            <a:spLocks noGrp="1"/>
          </p:cNvSpPr>
          <p:nvPr>
            <p:ph type="sldNum" sz="quarter" idx="11"/>
          </p:nvPr>
        </p:nvSpPr>
        <p:spPr/>
        <p:txBody>
          <a:bodyPr/>
          <a:lstStyle/>
          <a:p>
            <a:fld id="{73145863-5E9A-2545-97B0-CFB776ABBB38}" type="slidenum">
              <a:rPr lang="fr-FR" smtClean="0"/>
              <a:pPr/>
              <a:t>‹N°›</a:t>
            </a:fld>
            <a:endParaRPr lang="fr-FR" dirty="0"/>
          </a:p>
        </p:txBody>
      </p:sp>
      <p:sp>
        <p:nvSpPr>
          <p:cNvPr id="6" name="Titre 5">
            <a:extLst>
              <a:ext uri="{FF2B5EF4-FFF2-40B4-BE49-F238E27FC236}">
                <a16:creationId xmlns:a16="http://schemas.microsoft.com/office/drawing/2014/main" id="{D0E30910-43B2-2045-9E45-70C57068FAEC}"/>
              </a:ext>
            </a:extLst>
          </p:cNvPr>
          <p:cNvSpPr>
            <a:spLocks noGrp="1"/>
          </p:cNvSpPr>
          <p:nvPr>
            <p:ph type="title"/>
          </p:nvPr>
        </p:nvSpPr>
        <p:spPr>
          <a:xfrm>
            <a:off x="4289612" y="744513"/>
            <a:ext cx="6932854" cy="1127051"/>
          </a:xfrm>
        </p:spPr>
        <p:txBody>
          <a:bodyPr/>
          <a:lstStyle/>
          <a:p>
            <a:r>
              <a:rPr lang="fr-FR" dirty="0"/>
              <a:t>Modifiez le style du titre</a:t>
            </a:r>
          </a:p>
        </p:txBody>
      </p:sp>
      <p:pic>
        <p:nvPicPr>
          <p:cNvPr id="12" name="Image 11">
            <a:extLst>
              <a:ext uri="{FF2B5EF4-FFF2-40B4-BE49-F238E27FC236}">
                <a16:creationId xmlns:a16="http://schemas.microsoft.com/office/drawing/2014/main" id="{BB5AA0D0-8100-4247-B40E-DEC94C66FBB9}"/>
              </a:ext>
            </a:extLst>
          </p:cNvPr>
          <p:cNvPicPr>
            <a:picLocks noChangeAspect="1"/>
          </p:cNvPicPr>
          <p:nvPr userDrawn="1"/>
        </p:nvPicPr>
        <p:blipFill rotWithShape="1">
          <a:blip r:embed="rId2"/>
          <a:srcRect l="6676" b="10393"/>
          <a:stretch/>
        </p:blipFill>
        <p:spPr>
          <a:xfrm>
            <a:off x="0" y="4511338"/>
            <a:ext cx="2939667" cy="2346662"/>
          </a:xfrm>
          <a:prstGeom prst="rect">
            <a:avLst/>
          </a:prstGeom>
        </p:spPr>
      </p:pic>
      <p:sp>
        <p:nvSpPr>
          <p:cNvPr id="10" name="Espace réservé du contenu 2">
            <a:extLst>
              <a:ext uri="{FF2B5EF4-FFF2-40B4-BE49-F238E27FC236}">
                <a16:creationId xmlns:a16="http://schemas.microsoft.com/office/drawing/2014/main" id="{AED03681-02C5-C94A-9BD4-22AB2800520F}"/>
              </a:ext>
            </a:extLst>
          </p:cNvPr>
          <p:cNvSpPr>
            <a:spLocks noGrp="1"/>
          </p:cNvSpPr>
          <p:nvPr>
            <p:ph idx="1" hasCustomPrompt="1"/>
          </p:nvPr>
        </p:nvSpPr>
        <p:spPr>
          <a:xfrm>
            <a:off x="4289612" y="2291379"/>
            <a:ext cx="6932426" cy="472966"/>
          </a:xfrm>
        </p:spPr>
        <p:txBody>
          <a:bodyPr>
            <a:noAutofit/>
          </a:bodyPr>
          <a:lstStyle>
            <a:lvl1pPr>
              <a:defRPr sz="2300" b="1">
                <a:solidFill>
                  <a:schemeClr val="tx2"/>
                </a:solidFill>
              </a:defRPr>
            </a:lvl1pPr>
          </a:lstStyle>
          <a:p>
            <a:pPr lvl="0"/>
            <a:r>
              <a:rPr lang="fr-FR" dirty="0"/>
              <a:t>Ajouter un sous-titre </a:t>
            </a:r>
          </a:p>
        </p:txBody>
      </p:sp>
      <p:sp>
        <p:nvSpPr>
          <p:cNvPr id="14" name="Espace réservé du contenu 2">
            <a:extLst>
              <a:ext uri="{FF2B5EF4-FFF2-40B4-BE49-F238E27FC236}">
                <a16:creationId xmlns:a16="http://schemas.microsoft.com/office/drawing/2014/main" id="{00403A36-CBA8-4E4E-8E27-E71C106E4203}"/>
              </a:ext>
            </a:extLst>
          </p:cNvPr>
          <p:cNvSpPr>
            <a:spLocks noGrp="1"/>
          </p:cNvSpPr>
          <p:nvPr>
            <p:ph idx="12"/>
          </p:nvPr>
        </p:nvSpPr>
        <p:spPr>
          <a:xfrm>
            <a:off x="4289594" y="2900856"/>
            <a:ext cx="6932426" cy="3212632"/>
          </a:xfrm>
        </p:spPr>
        <p:txBody>
          <a:bodyPr/>
          <a:lstStyle>
            <a:lvl1pPr marL="342900" indent="-342900">
              <a:buClr>
                <a:schemeClr val="tx2"/>
              </a:buClr>
              <a:buFont typeface="Arial" panose="020B0604020202020204" pitchFamily="34" charset="0"/>
              <a:buChar char="•"/>
              <a:defRPr b="1"/>
            </a:lvl1pPr>
            <a:lvl2pPr marL="922950" indent="-285750">
              <a:buClr>
                <a:schemeClr val="accent1"/>
              </a:buClr>
              <a:buFont typeface="Arial" panose="020B0604020202020204" pitchFamily="34" charset="0"/>
              <a:buChar char="•"/>
              <a:defRPr/>
            </a:lvl2pPr>
            <a:lvl3pPr marL="1416150" indent="-285750">
              <a:buClr>
                <a:schemeClr val="accent1"/>
              </a:buClr>
              <a:buFont typeface="Arial" panose="020B0604020202020204" pitchFamily="34" charset="0"/>
              <a:buChar char="•"/>
              <a:defRPr/>
            </a:lvl3pPr>
          </a:lstStyle>
          <a:p>
            <a:pPr lvl="0"/>
            <a:r>
              <a:rPr lang="fr-FR" dirty="0"/>
              <a:t>Cliquez pour modifier les styles du texte du masque</a:t>
            </a:r>
          </a:p>
          <a:p>
            <a:pPr lvl="1"/>
            <a:r>
              <a:rPr lang="fr-FR" dirty="0"/>
              <a:t>Deuxième niveau</a:t>
            </a:r>
          </a:p>
          <a:p>
            <a:pPr lvl="2"/>
            <a:r>
              <a:rPr lang="fr-FR" dirty="0"/>
              <a:t>Troisième niveau</a:t>
            </a:r>
          </a:p>
        </p:txBody>
      </p:sp>
      <p:pic>
        <p:nvPicPr>
          <p:cNvPr id="15" name="Image 14">
            <a:extLst>
              <a:ext uri="{FF2B5EF4-FFF2-40B4-BE49-F238E27FC236}">
                <a16:creationId xmlns:a16="http://schemas.microsoft.com/office/drawing/2014/main" id="{31F04178-C668-114E-9EDB-E98B8EE3017B}"/>
              </a:ext>
            </a:extLst>
          </p:cNvPr>
          <p:cNvPicPr>
            <a:picLocks noChangeAspect="1"/>
          </p:cNvPicPr>
          <p:nvPr userDrawn="1"/>
        </p:nvPicPr>
        <p:blipFill>
          <a:blip r:embed="rId3"/>
          <a:stretch>
            <a:fillRect/>
          </a:stretch>
        </p:blipFill>
        <p:spPr>
          <a:xfrm>
            <a:off x="900298" y="503787"/>
            <a:ext cx="197571" cy="45719"/>
          </a:xfrm>
          <a:prstGeom prst="rect">
            <a:avLst/>
          </a:prstGeom>
        </p:spPr>
      </p:pic>
      <p:pic>
        <p:nvPicPr>
          <p:cNvPr id="16" name="Image 15">
            <a:extLst>
              <a:ext uri="{FF2B5EF4-FFF2-40B4-BE49-F238E27FC236}">
                <a16:creationId xmlns:a16="http://schemas.microsoft.com/office/drawing/2014/main" id="{ADAF30E4-4395-2544-9B64-F611495F6489}"/>
              </a:ext>
            </a:extLst>
          </p:cNvPr>
          <p:cNvPicPr>
            <a:picLocks noChangeAspect="1"/>
          </p:cNvPicPr>
          <p:nvPr userDrawn="1"/>
        </p:nvPicPr>
        <p:blipFill>
          <a:blip r:embed="rId4"/>
          <a:stretch>
            <a:fillRect/>
          </a:stretch>
        </p:blipFill>
        <p:spPr>
          <a:xfrm>
            <a:off x="343220" y="313488"/>
            <a:ext cx="1311729" cy="134398"/>
          </a:xfrm>
          <a:prstGeom prst="rect">
            <a:avLst/>
          </a:prstGeom>
        </p:spPr>
      </p:pic>
    </p:spTree>
    <p:extLst>
      <p:ext uri="{BB962C8B-B14F-4D97-AF65-F5344CB8AC3E}">
        <p14:creationId xmlns:p14="http://schemas.microsoft.com/office/powerpoint/2010/main" val="956073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cones">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446E126-4F98-244B-85F8-6A2D42553A39}"/>
              </a:ext>
            </a:extLst>
          </p:cNvPr>
          <p:cNvSpPr>
            <a:spLocks noGrp="1"/>
          </p:cNvSpPr>
          <p:nvPr>
            <p:ph sz="half" idx="2"/>
          </p:nvPr>
        </p:nvSpPr>
        <p:spPr>
          <a:xfrm>
            <a:off x="969533" y="3692885"/>
            <a:ext cx="2611867" cy="2256857"/>
          </a:xfrm>
        </p:spPr>
        <p:txBody>
          <a:bodyPr/>
          <a:lstStyle>
            <a:lvl1pPr algn="ctr">
              <a:defRPr/>
            </a:lvl1pPr>
          </a:lstStyle>
          <a:p>
            <a:pPr lvl="0"/>
            <a:r>
              <a:rPr lang="fr-FR" dirty="0"/>
              <a:t>Cliquez pour modifier les styles du texte du masque</a:t>
            </a:r>
          </a:p>
        </p:txBody>
      </p:sp>
      <p:sp>
        <p:nvSpPr>
          <p:cNvPr id="6" name="Espace réservé du contenu 5">
            <a:extLst>
              <a:ext uri="{FF2B5EF4-FFF2-40B4-BE49-F238E27FC236}">
                <a16:creationId xmlns:a16="http://schemas.microsoft.com/office/drawing/2014/main" id="{174695CA-7329-E947-A2C8-437BCDF58864}"/>
              </a:ext>
            </a:extLst>
          </p:cNvPr>
          <p:cNvSpPr>
            <a:spLocks noGrp="1"/>
          </p:cNvSpPr>
          <p:nvPr>
            <p:ph sz="quarter" idx="4"/>
          </p:nvPr>
        </p:nvSpPr>
        <p:spPr>
          <a:xfrm>
            <a:off x="8479267" y="3692884"/>
            <a:ext cx="2743200" cy="2256858"/>
          </a:xfrm>
        </p:spPr>
        <p:txBody>
          <a:bodyPr/>
          <a:lstStyle>
            <a:lvl1pPr algn="ctr">
              <a:defRPr/>
            </a:lvl1pPr>
          </a:lstStyle>
          <a:p>
            <a:pPr lvl="0"/>
            <a:r>
              <a:rPr lang="fr-FR" dirty="0"/>
              <a:t>Cliquez pour modifier les styles du texte du masque</a:t>
            </a:r>
          </a:p>
        </p:txBody>
      </p:sp>
      <p:sp>
        <p:nvSpPr>
          <p:cNvPr id="8" name="Espace réservé du pied de page 7">
            <a:extLst>
              <a:ext uri="{FF2B5EF4-FFF2-40B4-BE49-F238E27FC236}">
                <a16:creationId xmlns:a16="http://schemas.microsoft.com/office/drawing/2014/main" id="{2C5A6684-3F99-E344-B2C0-252255A735FE}"/>
              </a:ext>
            </a:extLst>
          </p:cNvPr>
          <p:cNvSpPr>
            <a:spLocks noGrp="1"/>
          </p:cNvSpPr>
          <p:nvPr>
            <p:ph type="ftr" sz="quarter" idx="11"/>
          </p:nvPr>
        </p:nvSpPr>
        <p:spPr/>
        <p:txBody>
          <a:bodyPr/>
          <a:lstStyle/>
          <a:p>
            <a:r>
              <a:rPr lang="fr-FR"/>
              <a:t>Titre de la présentation</a:t>
            </a:r>
          </a:p>
        </p:txBody>
      </p:sp>
      <p:sp>
        <p:nvSpPr>
          <p:cNvPr id="9" name="Espace réservé du numéro de diapositive 8">
            <a:extLst>
              <a:ext uri="{FF2B5EF4-FFF2-40B4-BE49-F238E27FC236}">
                <a16:creationId xmlns:a16="http://schemas.microsoft.com/office/drawing/2014/main" id="{C4678256-9B52-A24E-BABA-9E91FBBC59F9}"/>
              </a:ext>
            </a:extLst>
          </p:cNvPr>
          <p:cNvSpPr>
            <a:spLocks noGrp="1"/>
          </p:cNvSpPr>
          <p:nvPr>
            <p:ph type="sldNum" sz="quarter" idx="12"/>
          </p:nvPr>
        </p:nvSpPr>
        <p:spPr/>
        <p:txBody>
          <a:bodyPr/>
          <a:lstStyle/>
          <a:p>
            <a:fld id="{73145863-5E9A-2545-97B0-CFB776ABBB38}" type="slidenum">
              <a:rPr lang="fr-FR" smtClean="0"/>
              <a:t>‹N°›</a:t>
            </a:fld>
            <a:endParaRPr lang="fr-FR"/>
          </a:p>
        </p:txBody>
      </p:sp>
      <p:sp>
        <p:nvSpPr>
          <p:cNvPr id="11" name="Espace réservé du contenu 3">
            <a:extLst>
              <a:ext uri="{FF2B5EF4-FFF2-40B4-BE49-F238E27FC236}">
                <a16:creationId xmlns:a16="http://schemas.microsoft.com/office/drawing/2014/main" id="{95E8928F-C8E9-F74D-88AD-904977CEC000}"/>
              </a:ext>
            </a:extLst>
          </p:cNvPr>
          <p:cNvSpPr>
            <a:spLocks noGrp="1"/>
          </p:cNvSpPr>
          <p:nvPr>
            <p:ph sz="half" idx="13"/>
          </p:nvPr>
        </p:nvSpPr>
        <p:spPr>
          <a:xfrm>
            <a:off x="4790066" y="3704282"/>
            <a:ext cx="2611867" cy="2256857"/>
          </a:xfrm>
        </p:spPr>
        <p:txBody>
          <a:bodyPr/>
          <a:lstStyle>
            <a:lvl1pPr algn="ctr">
              <a:defRPr/>
            </a:lvl1pPr>
          </a:lstStyle>
          <a:p>
            <a:pPr lvl="0"/>
            <a:r>
              <a:rPr lang="fr-FR" dirty="0"/>
              <a:t>Cliquez pour modifier les styles du texte du masque</a:t>
            </a:r>
          </a:p>
        </p:txBody>
      </p:sp>
      <p:sp>
        <p:nvSpPr>
          <p:cNvPr id="12" name="Espace réservé du contenu 11">
            <a:extLst>
              <a:ext uri="{FF2B5EF4-FFF2-40B4-BE49-F238E27FC236}">
                <a16:creationId xmlns:a16="http://schemas.microsoft.com/office/drawing/2014/main" id="{8F38E299-F944-C94D-B63A-CAE40472FFD3}"/>
              </a:ext>
            </a:extLst>
          </p:cNvPr>
          <p:cNvSpPr>
            <a:spLocks noGrp="1"/>
          </p:cNvSpPr>
          <p:nvPr>
            <p:ph sz="quarter" idx="14" hasCustomPrompt="1"/>
          </p:nvPr>
        </p:nvSpPr>
        <p:spPr>
          <a:xfrm>
            <a:off x="1954447" y="2843550"/>
            <a:ext cx="642037" cy="642037"/>
          </a:xfrm>
        </p:spPr>
        <p:txBody>
          <a:bodyPr/>
          <a:lstStyle/>
          <a:p>
            <a:pPr lvl="0"/>
            <a:r>
              <a:rPr lang="fr-FR" dirty="0"/>
              <a:t>Insérez icone</a:t>
            </a:r>
          </a:p>
        </p:txBody>
      </p:sp>
      <p:sp>
        <p:nvSpPr>
          <p:cNvPr id="13" name="Espace réservé du contenu 11">
            <a:extLst>
              <a:ext uri="{FF2B5EF4-FFF2-40B4-BE49-F238E27FC236}">
                <a16:creationId xmlns:a16="http://schemas.microsoft.com/office/drawing/2014/main" id="{DC7E3F2D-A322-9049-8143-F69C3D5269D1}"/>
              </a:ext>
            </a:extLst>
          </p:cNvPr>
          <p:cNvSpPr>
            <a:spLocks noGrp="1"/>
          </p:cNvSpPr>
          <p:nvPr>
            <p:ph sz="quarter" idx="15" hasCustomPrompt="1"/>
          </p:nvPr>
        </p:nvSpPr>
        <p:spPr>
          <a:xfrm>
            <a:off x="5774981" y="2843549"/>
            <a:ext cx="642037" cy="642037"/>
          </a:xfrm>
        </p:spPr>
        <p:txBody>
          <a:bodyPr/>
          <a:lstStyle/>
          <a:p>
            <a:pPr lvl="0"/>
            <a:r>
              <a:rPr lang="fr-FR" dirty="0"/>
              <a:t>Insérez icone</a:t>
            </a:r>
          </a:p>
        </p:txBody>
      </p:sp>
      <p:sp>
        <p:nvSpPr>
          <p:cNvPr id="14" name="Espace réservé du contenu 11">
            <a:extLst>
              <a:ext uri="{FF2B5EF4-FFF2-40B4-BE49-F238E27FC236}">
                <a16:creationId xmlns:a16="http://schemas.microsoft.com/office/drawing/2014/main" id="{F277A2C1-9FB4-634D-A9F9-35BA8AA8F3D2}"/>
              </a:ext>
            </a:extLst>
          </p:cNvPr>
          <p:cNvSpPr>
            <a:spLocks noGrp="1"/>
          </p:cNvSpPr>
          <p:nvPr>
            <p:ph sz="quarter" idx="16" hasCustomPrompt="1"/>
          </p:nvPr>
        </p:nvSpPr>
        <p:spPr>
          <a:xfrm>
            <a:off x="9529848" y="2843549"/>
            <a:ext cx="642038" cy="642038"/>
          </a:xfrm>
        </p:spPr>
        <p:txBody>
          <a:bodyPr/>
          <a:lstStyle/>
          <a:p>
            <a:pPr lvl="0"/>
            <a:r>
              <a:rPr lang="fr-FR" dirty="0"/>
              <a:t>Insérez icone</a:t>
            </a:r>
          </a:p>
        </p:txBody>
      </p:sp>
      <p:sp>
        <p:nvSpPr>
          <p:cNvPr id="15" name="Titre 14">
            <a:extLst>
              <a:ext uri="{FF2B5EF4-FFF2-40B4-BE49-F238E27FC236}">
                <a16:creationId xmlns:a16="http://schemas.microsoft.com/office/drawing/2014/main" id="{18B8DDA4-6679-EE46-A4D5-EC0C05D56B31}"/>
              </a:ext>
            </a:extLst>
          </p:cNvPr>
          <p:cNvSpPr>
            <a:spLocks noGrp="1"/>
          </p:cNvSpPr>
          <p:nvPr>
            <p:ph type="title"/>
          </p:nvPr>
        </p:nvSpPr>
        <p:spPr/>
        <p:txBody>
          <a:bodyPr/>
          <a:lstStyle>
            <a:lvl1pPr algn="ctr">
              <a:defRPr/>
            </a:lvl1pPr>
          </a:lstStyle>
          <a:p>
            <a:r>
              <a:rPr lang="fr-FR" dirty="0"/>
              <a:t>Modifiez le style du titre</a:t>
            </a:r>
          </a:p>
        </p:txBody>
      </p:sp>
    </p:spTree>
    <p:extLst>
      <p:ext uri="{BB962C8B-B14F-4D97-AF65-F5344CB8AC3E}">
        <p14:creationId xmlns:p14="http://schemas.microsoft.com/office/powerpoint/2010/main" val="56226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7B5C11D-20F3-2C45-B3E3-3C7729FF28ED}"/>
              </a:ext>
            </a:extLst>
          </p:cNvPr>
          <p:cNvSpPr>
            <a:spLocks noGrp="1"/>
          </p:cNvSpPr>
          <p:nvPr>
            <p:ph idx="1"/>
          </p:nvPr>
        </p:nvSpPr>
        <p:spPr>
          <a:xfrm>
            <a:off x="969533" y="2291379"/>
            <a:ext cx="7916284" cy="388558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pied de page 6">
            <a:extLst>
              <a:ext uri="{FF2B5EF4-FFF2-40B4-BE49-F238E27FC236}">
                <a16:creationId xmlns:a16="http://schemas.microsoft.com/office/drawing/2014/main" id="{3D76E9EA-31EA-D84D-925E-CC830772CA3A}"/>
              </a:ext>
            </a:extLst>
          </p:cNvPr>
          <p:cNvSpPr>
            <a:spLocks noGrp="1"/>
          </p:cNvSpPr>
          <p:nvPr>
            <p:ph type="ftr" sz="quarter" idx="10"/>
          </p:nvPr>
        </p:nvSpPr>
        <p:spPr/>
        <p:txBody>
          <a:bodyPr/>
          <a:lstStyle/>
          <a:p>
            <a:r>
              <a:rPr lang="fr-FR" dirty="0"/>
              <a:t>Titre de la présentation</a:t>
            </a:r>
          </a:p>
        </p:txBody>
      </p:sp>
      <p:sp>
        <p:nvSpPr>
          <p:cNvPr id="8" name="Espace réservé du numéro de diapositive 7">
            <a:extLst>
              <a:ext uri="{FF2B5EF4-FFF2-40B4-BE49-F238E27FC236}">
                <a16:creationId xmlns:a16="http://schemas.microsoft.com/office/drawing/2014/main" id="{FE05FB1D-CC32-5F44-98D9-47785902FB91}"/>
              </a:ext>
            </a:extLst>
          </p:cNvPr>
          <p:cNvSpPr>
            <a:spLocks noGrp="1"/>
          </p:cNvSpPr>
          <p:nvPr>
            <p:ph type="sldNum" sz="quarter" idx="11"/>
          </p:nvPr>
        </p:nvSpPr>
        <p:spPr/>
        <p:txBody>
          <a:bodyPr/>
          <a:lstStyle/>
          <a:p>
            <a:fld id="{73145863-5E9A-2545-97B0-CFB776ABBB38}" type="slidenum">
              <a:rPr lang="fr-FR" smtClean="0"/>
              <a:pPr/>
              <a:t>‹N°›</a:t>
            </a:fld>
            <a:endParaRPr lang="fr-FR" dirty="0"/>
          </a:p>
        </p:txBody>
      </p:sp>
      <p:sp>
        <p:nvSpPr>
          <p:cNvPr id="2" name="Titre 1">
            <a:extLst>
              <a:ext uri="{FF2B5EF4-FFF2-40B4-BE49-F238E27FC236}">
                <a16:creationId xmlns:a16="http://schemas.microsoft.com/office/drawing/2014/main" id="{FB4D2E2C-112E-C742-AE3A-EDD28CEB9CE7}"/>
              </a:ext>
            </a:extLst>
          </p:cNvPr>
          <p:cNvSpPr>
            <a:spLocks noGrp="1"/>
          </p:cNvSpPr>
          <p:nvPr>
            <p:ph type="title"/>
          </p:nvPr>
        </p:nvSpPr>
        <p:spPr>
          <a:xfrm>
            <a:off x="969533" y="744513"/>
            <a:ext cx="7916284" cy="1127051"/>
          </a:xfrm>
        </p:spPr>
        <p:txBody>
          <a:bodyPr/>
          <a:lstStyle/>
          <a:p>
            <a:r>
              <a:rPr lang="fr-FR"/>
              <a:t>Modifiez le style du titre</a:t>
            </a:r>
          </a:p>
        </p:txBody>
      </p:sp>
    </p:spTree>
    <p:extLst>
      <p:ext uri="{BB962C8B-B14F-4D97-AF65-F5344CB8AC3E}">
        <p14:creationId xmlns:p14="http://schemas.microsoft.com/office/powerpoint/2010/main" val="502537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photo 4">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9F787E8-213C-2B47-9AFE-732F45F07616}"/>
              </a:ext>
            </a:extLst>
          </p:cNvPr>
          <p:cNvSpPr>
            <a:spLocks noGrp="1"/>
          </p:cNvSpPr>
          <p:nvPr>
            <p:ph type="ftr" sz="quarter" idx="10"/>
          </p:nvPr>
        </p:nvSpPr>
        <p:spPr/>
        <p:txBody>
          <a:bodyPr/>
          <a:lstStyle/>
          <a:p>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31E9E18F-F7CD-6744-AFE5-ACD239AF7854}"/>
              </a:ext>
            </a:extLst>
          </p:cNvPr>
          <p:cNvSpPr>
            <a:spLocks noGrp="1"/>
          </p:cNvSpPr>
          <p:nvPr>
            <p:ph type="sldNum" sz="quarter" idx="11"/>
          </p:nvPr>
        </p:nvSpPr>
        <p:spPr/>
        <p:txBody>
          <a:bodyPr/>
          <a:lstStyle/>
          <a:p>
            <a:fld id="{73145863-5E9A-2545-97B0-CFB776ABBB38}" type="slidenum">
              <a:rPr lang="fr-FR" smtClean="0"/>
              <a:pPr/>
              <a:t>‹N°›</a:t>
            </a:fld>
            <a:endParaRPr lang="fr-FR" dirty="0"/>
          </a:p>
        </p:txBody>
      </p:sp>
      <p:sp>
        <p:nvSpPr>
          <p:cNvPr id="7" name="Espace réservé du texte 6">
            <a:extLst>
              <a:ext uri="{FF2B5EF4-FFF2-40B4-BE49-F238E27FC236}">
                <a16:creationId xmlns:a16="http://schemas.microsoft.com/office/drawing/2014/main" id="{76B4A603-E1F9-D342-80DD-7B3CB4F366E6}"/>
              </a:ext>
            </a:extLst>
          </p:cNvPr>
          <p:cNvSpPr>
            <a:spLocks noGrp="1"/>
          </p:cNvSpPr>
          <p:nvPr>
            <p:ph type="body" sz="quarter" idx="12"/>
          </p:nvPr>
        </p:nvSpPr>
        <p:spPr>
          <a:xfrm>
            <a:off x="4289596" y="2317317"/>
            <a:ext cx="6932442" cy="3859646"/>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pour une image  7">
            <a:extLst>
              <a:ext uri="{FF2B5EF4-FFF2-40B4-BE49-F238E27FC236}">
                <a16:creationId xmlns:a16="http://schemas.microsoft.com/office/drawing/2014/main" id="{2AF10DEB-C0F4-DA43-82BF-EB61802F2A6D}"/>
              </a:ext>
            </a:extLst>
          </p:cNvPr>
          <p:cNvSpPr>
            <a:spLocks noGrp="1"/>
          </p:cNvSpPr>
          <p:nvPr>
            <p:ph type="pic" sz="quarter" idx="13" hasCustomPrompt="1"/>
          </p:nvPr>
        </p:nvSpPr>
        <p:spPr>
          <a:xfrm>
            <a:off x="1" y="0"/>
            <a:ext cx="3379154" cy="6858000"/>
          </a:xfrm>
        </p:spPr>
        <p:txBody>
          <a:bodyPr/>
          <a:lstStyle>
            <a:lvl1pPr>
              <a:defRPr/>
            </a:lvl1pPr>
          </a:lstStyle>
          <a:p>
            <a:r>
              <a:rPr lang="fr-FR" dirty="0"/>
              <a:t>Insérer une image</a:t>
            </a:r>
          </a:p>
        </p:txBody>
      </p:sp>
      <p:sp>
        <p:nvSpPr>
          <p:cNvPr id="13" name="Titre 12">
            <a:extLst>
              <a:ext uri="{FF2B5EF4-FFF2-40B4-BE49-F238E27FC236}">
                <a16:creationId xmlns:a16="http://schemas.microsoft.com/office/drawing/2014/main" id="{D32FB406-37A5-5F4E-BA3A-9943FB75805F}"/>
              </a:ext>
            </a:extLst>
          </p:cNvPr>
          <p:cNvSpPr>
            <a:spLocks noGrp="1"/>
          </p:cNvSpPr>
          <p:nvPr>
            <p:ph type="title"/>
          </p:nvPr>
        </p:nvSpPr>
        <p:spPr>
          <a:xfrm>
            <a:off x="4289595" y="744513"/>
            <a:ext cx="6932871" cy="1127051"/>
          </a:xfrm>
        </p:spPr>
        <p:txBody>
          <a:bodyPr/>
          <a:lstStyle/>
          <a:p>
            <a:r>
              <a:rPr lang="fr-FR" dirty="0"/>
              <a:t>Modifiez le style du titre</a:t>
            </a:r>
          </a:p>
        </p:txBody>
      </p:sp>
    </p:spTree>
    <p:extLst>
      <p:ext uri="{BB962C8B-B14F-4D97-AF65-F5344CB8AC3E}">
        <p14:creationId xmlns:p14="http://schemas.microsoft.com/office/powerpoint/2010/main" val="4116098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lide photo + puces 4">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9F787E8-213C-2B47-9AFE-732F45F07616}"/>
              </a:ext>
            </a:extLst>
          </p:cNvPr>
          <p:cNvSpPr>
            <a:spLocks noGrp="1"/>
          </p:cNvSpPr>
          <p:nvPr>
            <p:ph type="ftr" sz="quarter" idx="10"/>
          </p:nvPr>
        </p:nvSpPr>
        <p:spPr/>
        <p:txBody>
          <a:bodyPr/>
          <a:lstStyle/>
          <a:p>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31E9E18F-F7CD-6744-AFE5-ACD239AF7854}"/>
              </a:ext>
            </a:extLst>
          </p:cNvPr>
          <p:cNvSpPr>
            <a:spLocks noGrp="1"/>
          </p:cNvSpPr>
          <p:nvPr>
            <p:ph type="sldNum" sz="quarter" idx="11"/>
          </p:nvPr>
        </p:nvSpPr>
        <p:spPr/>
        <p:txBody>
          <a:bodyPr/>
          <a:lstStyle/>
          <a:p>
            <a:fld id="{73145863-5E9A-2545-97B0-CFB776ABBB38}" type="slidenum">
              <a:rPr lang="fr-FR" smtClean="0"/>
              <a:pPr/>
              <a:t>‹N°›</a:t>
            </a:fld>
            <a:endParaRPr lang="fr-FR" dirty="0"/>
          </a:p>
        </p:txBody>
      </p:sp>
      <p:sp>
        <p:nvSpPr>
          <p:cNvPr id="8" name="Espace réservé pour une image  7">
            <a:extLst>
              <a:ext uri="{FF2B5EF4-FFF2-40B4-BE49-F238E27FC236}">
                <a16:creationId xmlns:a16="http://schemas.microsoft.com/office/drawing/2014/main" id="{2AF10DEB-C0F4-DA43-82BF-EB61802F2A6D}"/>
              </a:ext>
            </a:extLst>
          </p:cNvPr>
          <p:cNvSpPr>
            <a:spLocks noGrp="1"/>
          </p:cNvSpPr>
          <p:nvPr>
            <p:ph type="pic" sz="quarter" idx="13" hasCustomPrompt="1"/>
          </p:nvPr>
        </p:nvSpPr>
        <p:spPr>
          <a:xfrm>
            <a:off x="1" y="0"/>
            <a:ext cx="3379154" cy="6858000"/>
          </a:xfrm>
        </p:spPr>
        <p:txBody>
          <a:bodyPr/>
          <a:lstStyle>
            <a:lvl1pPr>
              <a:defRPr/>
            </a:lvl1pPr>
          </a:lstStyle>
          <a:p>
            <a:r>
              <a:rPr lang="fr-FR" dirty="0"/>
              <a:t>Insérer une image</a:t>
            </a:r>
          </a:p>
        </p:txBody>
      </p:sp>
      <p:sp>
        <p:nvSpPr>
          <p:cNvPr id="13" name="Titre 12">
            <a:extLst>
              <a:ext uri="{FF2B5EF4-FFF2-40B4-BE49-F238E27FC236}">
                <a16:creationId xmlns:a16="http://schemas.microsoft.com/office/drawing/2014/main" id="{D32FB406-37A5-5F4E-BA3A-9943FB75805F}"/>
              </a:ext>
            </a:extLst>
          </p:cNvPr>
          <p:cNvSpPr>
            <a:spLocks noGrp="1"/>
          </p:cNvSpPr>
          <p:nvPr>
            <p:ph type="title"/>
          </p:nvPr>
        </p:nvSpPr>
        <p:spPr>
          <a:xfrm>
            <a:off x="4289595" y="744513"/>
            <a:ext cx="6932871" cy="1127051"/>
          </a:xfrm>
        </p:spPr>
        <p:txBody>
          <a:bodyPr/>
          <a:lstStyle/>
          <a:p>
            <a:r>
              <a:rPr lang="fr-FR" dirty="0"/>
              <a:t>Modifiez le style du titre</a:t>
            </a:r>
          </a:p>
        </p:txBody>
      </p:sp>
      <p:sp>
        <p:nvSpPr>
          <p:cNvPr id="11" name="Espace réservé du contenu 2">
            <a:extLst>
              <a:ext uri="{FF2B5EF4-FFF2-40B4-BE49-F238E27FC236}">
                <a16:creationId xmlns:a16="http://schemas.microsoft.com/office/drawing/2014/main" id="{4AAD817C-6FB0-7648-831A-7186002DF196}"/>
              </a:ext>
            </a:extLst>
          </p:cNvPr>
          <p:cNvSpPr>
            <a:spLocks noGrp="1"/>
          </p:cNvSpPr>
          <p:nvPr>
            <p:ph idx="1" hasCustomPrompt="1"/>
          </p:nvPr>
        </p:nvSpPr>
        <p:spPr>
          <a:xfrm>
            <a:off x="4289612" y="2291379"/>
            <a:ext cx="6932426" cy="472966"/>
          </a:xfrm>
        </p:spPr>
        <p:txBody>
          <a:bodyPr>
            <a:noAutofit/>
          </a:bodyPr>
          <a:lstStyle>
            <a:lvl1pPr>
              <a:defRPr sz="2300" b="1">
                <a:solidFill>
                  <a:schemeClr val="tx2"/>
                </a:solidFill>
              </a:defRPr>
            </a:lvl1pPr>
          </a:lstStyle>
          <a:p>
            <a:pPr lvl="0"/>
            <a:r>
              <a:rPr lang="fr-FR" dirty="0"/>
              <a:t>Ajouter un sous-titre </a:t>
            </a:r>
          </a:p>
        </p:txBody>
      </p:sp>
      <p:sp>
        <p:nvSpPr>
          <p:cNvPr id="15" name="Espace réservé du contenu 2">
            <a:extLst>
              <a:ext uri="{FF2B5EF4-FFF2-40B4-BE49-F238E27FC236}">
                <a16:creationId xmlns:a16="http://schemas.microsoft.com/office/drawing/2014/main" id="{9460F38A-4162-274A-92B7-F92399C0AFA6}"/>
              </a:ext>
            </a:extLst>
          </p:cNvPr>
          <p:cNvSpPr>
            <a:spLocks noGrp="1"/>
          </p:cNvSpPr>
          <p:nvPr>
            <p:ph idx="12"/>
          </p:nvPr>
        </p:nvSpPr>
        <p:spPr>
          <a:xfrm>
            <a:off x="4289594" y="2900856"/>
            <a:ext cx="6932426" cy="3212632"/>
          </a:xfrm>
        </p:spPr>
        <p:txBody>
          <a:bodyPr/>
          <a:lstStyle>
            <a:lvl1pPr marL="342900" indent="-342900">
              <a:buClr>
                <a:schemeClr val="tx2"/>
              </a:buClr>
              <a:buFont typeface="Arial" panose="020B0604020202020204" pitchFamily="34" charset="0"/>
              <a:buChar char="•"/>
              <a:defRPr b="1"/>
            </a:lvl1pPr>
            <a:lvl2pPr marL="922950" indent="-285750">
              <a:buClr>
                <a:schemeClr val="accent1"/>
              </a:buClr>
              <a:buFont typeface="Arial" panose="020B0604020202020204" pitchFamily="34" charset="0"/>
              <a:buChar char="•"/>
              <a:defRPr/>
            </a:lvl2pPr>
            <a:lvl3pPr marL="1416150" indent="-285750">
              <a:buClr>
                <a:schemeClr val="accent1"/>
              </a:buClr>
              <a:buFont typeface="Arial" panose="020B0604020202020204" pitchFamily="34" charset="0"/>
              <a:buChar char="•"/>
              <a:defRPr/>
            </a:lvl3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2791476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important">
    <p:bg>
      <p:bgRef idx="1001">
        <a:schemeClr val="bg2"/>
      </p:bgRef>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E70FE96B-F52F-8C49-A2D7-848AE4F8C8E7}"/>
              </a:ext>
            </a:extLst>
          </p:cNvPr>
          <p:cNvSpPr>
            <a:spLocks noGrp="1"/>
          </p:cNvSpPr>
          <p:nvPr>
            <p:ph type="ftr" sz="quarter" idx="10"/>
          </p:nvPr>
        </p:nvSpPr>
        <p:spPr/>
        <p:txBody>
          <a:bodyPr/>
          <a:lstStyle/>
          <a:p>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91D944E3-A068-ED4C-8978-62A17E83C1E1}"/>
              </a:ext>
            </a:extLst>
          </p:cNvPr>
          <p:cNvSpPr>
            <a:spLocks noGrp="1"/>
          </p:cNvSpPr>
          <p:nvPr>
            <p:ph type="sldNum" sz="quarter" idx="11"/>
          </p:nvPr>
        </p:nvSpPr>
        <p:spPr/>
        <p:txBody>
          <a:bodyPr/>
          <a:lstStyle/>
          <a:p>
            <a:fld id="{73145863-5E9A-2545-97B0-CFB776ABBB38}" type="slidenum">
              <a:rPr lang="fr-FR" smtClean="0"/>
              <a:pPr/>
              <a:t>‹N°›</a:t>
            </a:fld>
            <a:endParaRPr lang="fr-FR" dirty="0"/>
          </a:p>
        </p:txBody>
      </p:sp>
      <p:sp>
        <p:nvSpPr>
          <p:cNvPr id="5" name="Espace réservé du texte 6">
            <a:extLst>
              <a:ext uri="{FF2B5EF4-FFF2-40B4-BE49-F238E27FC236}">
                <a16:creationId xmlns:a16="http://schemas.microsoft.com/office/drawing/2014/main" id="{5E118B3B-DD4D-D445-8899-3877CFD934B9}"/>
              </a:ext>
            </a:extLst>
          </p:cNvPr>
          <p:cNvSpPr>
            <a:spLocks noGrp="1"/>
          </p:cNvSpPr>
          <p:nvPr>
            <p:ph type="body" sz="quarter" idx="15"/>
          </p:nvPr>
        </p:nvSpPr>
        <p:spPr>
          <a:xfrm>
            <a:off x="2842075" y="2192476"/>
            <a:ext cx="6507850" cy="2473047"/>
          </a:xfrm>
        </p:spPr>
        <p:txBody>
          <a:bodyPr anchor="ctr">
            <a:normAutofit/>
          </a:bodyPr>
          <a:lstStyle>
            <a:lvl1pPr marL="0" indent="0" algn="ctr">
              <a:buFont typeface="Arial" panose="020B0604020202020204" pitchFamily="34" charset="0"/>
              <a:buNone/>
              <a:defRPr sz="3200" b="0" i="0">
                <a:solidFill>
                  <a:schemeClr val="tx1"/>
                </a:solidFill>
                <a:latin typeface="Gill Sans Nova" panose="020B0602020104020203" pitchFamily="34" charset="0"/>
              </a:defRPr>
            </a:lvl1pPr>
            <a:lvl2pPr marL="457200" indent="0" algn="ctr">
              <a:buFont typeface="Arial" panose="020B0604020202020204" pitchFamily="34" charset="0"/>
              <a:buNone/>
              <a:defRPr b="1">
                <a:solidFill>
                  <a:schemeClr val="tx1"/>
                </a:solidFill>
              </a:defRPr>
            </a:lvl2pPr>
            <a:lvl3pPr marL="914400" indent="0" algn="ctr">
              <a:buFont typeface="Arial" panose="020B0604020202020204" pitchFamily="34" charset="0"/>
              <a:buNone/>
              <a:defRPr b="1">
                <a:solidFill>
                  <a:schemeClr val="tx1"/>
                </a:solidFill>
              </a:defRPr>
            </a:lvl3pPr>
            <a:lvl4pPr marL="1371600" indent="0" algn="ctr">
              <a:buFont typeface="Arial" panose="020B0604020202020204" pitchFamily="34" charset="0"/>
              <a:buNone/>
              <a:defRPr b="1">
                <a:solidFill>
                  <a:schemeClr val="tx1"/>
                </a:solidFill>
              </a:defRPr>
            </a:lvl4pPr>
            <a:lvl5pPr marL="1828800" indent="0" algn="ctr">
              <a:buFont typeface="Arial" panose="020B0604020202020204" pitchFamily="34" charset="0"/>
              <a:buNone/>
              <a:defRPr b="1">
                <a:solidFill>
                  <a:schemeClr val="tx1"/>
                </a:solidFill>
              </a:defRPr>
            </a:lvl5pPr>
          </a:lstStyle>
          <a:p>
            <a:pPr lvl="0"/>
            <a:r>
              <a:rPr lang="fr-FR" dirty="0"/>
              <a:t>Cliquez pour modifier les styles du texte du masque</a:t>
            </a:r>
          </a:p>
        </p:txBody>
      </p:sp>
      <p:pic>
        <p:nvPicPr>
          <p:cNvPr id="6" name="Image 5">
            <a:extLst>
              <a:ext uri="{FF2B5EF4-FFF2-40B4-BE49-F238E27FC236}">
                <a16:creationId xmlns:a16="http://schemas.microsoft.com/office/drawing/2014/main" id="{ED750362-D80F-7E40-BCC7-462EC0426C95}"/>
              </a:ext>
            </a:extLst>
          </p:cNvPr>
          <p:cNvPicPr>
            <a:picLocks noChangeAspect="1"/>
          </p:cNvPicPr>
          <p:nvPr userDrawn="1"/>
        </p:nvPicPr>
        <p:blipFill>
          <a:blip r:embed="rId2"/>
          <a:stretch>
            <a:fillRect/>
          </a:stretch>
        </p:blipFill>
        <p:spPr>
          <a:xfrm>
            <a:off x="5705046" y="5073631"/>
            <a:ext cx="781907" cy="184169"/>
          </a:xfrm>
          <a:prstGeom prst="rect">
            <a:avLst/>
          </a:prstGeom>
        </p:spPr>
      </p:pic>
    </p:spTree>
    <p:extLst>
      <p:ext uri="{BB962C8B-B14F-4D97-AF65-F5344CB8AC3E}">
        <p14:creationId xmlns:p14="http://schemas.microsoft.com/office/powerpoint/2010/main" val="38550737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lide contact">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1F4584-4378-1C4A-9146-F8811F40FA14}"/>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7">
            <a:extLst>
              <a:ext uri="{FF2B5EF4-FFF2-40B4-BE49-F238E27FC236}">
                <a16:creationId xmlns:a16="http://schemas.microsoft.com/office/drawing/2014/main" id="{0052827F-DE1B-514D-9493-B99B33D52B55}"/>
              </a:ext>
            </a:extLst>
          </p:cNvPr>
          <p:cNvSpPr>
            <a:spLocks noGrp="1"/>
          </p:cNvSpPr>
          <p:nvPr>
            <p:ph type="body" sz="quarter" idx="13" hasCustomPrompt="1"/>
          </p:nvPr>
        </p:nvSpPr>
        <p:spPr>
          <a:xfrm>
            <a:off x="1209293" y="2287249"/>
            <a:ext cx="3842863" cy="1631831"/>
          </a:xfrm>
        </p:spPr>
        <p:txBody>
          <a:bodyPr>
            <a:normAutofit/>
          </a:bodyPr>
          <a:lstStyle>
            <a:lvl1pPr>
              <a:defRPr sz="2000" b="0" i="0">
                <a:solidFill>
                  <a:schemeClr val="bg1"/>
                </a:solidFill>
                <a:latin typeface="Gill Sans Nova" panose="020B0602020104020203" pitchFamily="34" charset="0"/>
              </a:defRPr>
            </a:lvl1pPr>
            <a:lvl2pPr>
              <a:defRPr sz="1600" b="0" i="0">
                <a:solidFill>
                  <a:schemeClr val="bg1"/>
                </a:solidFill>
                <a:latin typeface="Gill Sans Nova" panose="020B0602020104020203" pitchFamily="34" charset="0"/>
              </a:defRPr>
            </a:lvl2pPr>
            <a:lvl3pPr>
              <a:defRPr sz="1400" b="0" i="0">
                <a:solidFill>
                  <a:schemeClr val="bg1"/>
                </a:solidFill>
                <a:latin typeface="Gill Sans Nova" panose="020B0602020104020203" pitchFamily="34" charset="0"/>
              </a:defRPr>
            </a:lvl3pPr>
            <a:lvl4pPr>
              <a:defRPr sz="1200" b="0" i="0">
                <a:solidFill>
                  <a:schemeClr val="bg1"/>
                </a:solidFill>
                <a:latin typeface="Gill Sans Nova" panose="020B0602020104020203" pitchFamily="34" charset="0"/>
              </a:defRPr>
            </a:lvl4pPr>
            <a:lvl5pPr>
              <a:defRPr sz="1200" b="0" i="0">
                <a:solidFill>
                  <a:schemeClr val="bg1"/>
                </a:solidFill>
                <a:latin typeface="Gill Sans Nova" panose="020B0602020104020203" pitchFamily="34" charset="0"/>
              </a:defRPr>
            </a:lvl5pPr>
          </a:lstStyle>
          <a:p>
            <a:pPr lvl="0"/>
            <a:r>
              <a:rPr lang="fr-FR" dirty="0"/>
              <a:t>Insérer contact</a:t>
            </a:r>
          </a:p>
        </p:txBody>
      </p:sp>
      <p:sp>
        <p:nvSpPr>
          <p:cNvPr id="2" name="Titre 1">
            <a:extLst>
              <a:ext uri="{FF2B5EF4-FFF2-40B4-BE49-F238E27FC236}">
                <a16:creationId xmlns:a16="http://schemas.microsoft.com/office/drawing/2014/main" id="{63E0D435-4C0C-6C45-861C-4628DE258A9B}"/>
              </a:ext>
            </a:extLst>
          </p:cNvPr>
          <p:cNvSpPr>
            <a:spLocks noGrp="1"/>
          </p:cNvSpPr>
          <p:nvPr>
            <p:ph type="title" hasCustomPrompt="1"/>
          </p:nvPr>
        </p:nvSpPr>
        <p:spPr>
          <a:xfrm>
            <a:off x="1209293" y="642208"/>
            <a:ext cx="3842863" cy="825487"/>
          </a:xfrm>
        </p:spPr>
        <p:txBody>
          <a:bodyPr/>
          <a:lstStyle>
            <a:lvl1pPr>
              <a:defRPr>
                <a:solidFill>
                  <a:schemeClr val="bg1"/>
                </a:solidFill>
              </a:defRPr>
            </a:lvl1pPr>
          </a:lstStyle>
          <a:p>
            <a:r>
              <a:rPr lang="fr-FR" dirty="0"/>
              <a:t>Restons en lien </a:t>
            </a:r>
          </a:p>
        </p:txBody>
      </p:sp>
      <p:pic>
        <p:nvPicPr>
          <p:cNvPr id="7" name="Image 6">
            <a:extLst>
              <a:ext uri="{FF2B5EF4-FFF2-40B4-BE49-F238E27FC236}">
                <a16:creationId xmlns:a16="http://schemas.microsoft.com/office/drawing/2014/main" id="{E398DA79-31F3-2342-8902-BF3F4647AFB6}"/>
              </a:ext>
            </a:extLst>
          </p:cNvPr>
          <p:cNvPicPr>
            <a:picLocks noChangeAspect="1"/>
          </p:cNvPicPr>
          <p:nvPr userDrawn="1"/>
        </p:nvPicPr>
        <p:blipFill>
          <a:blip r:embed="rId2"/>
          <a:stretch>
            <a:fillRect/>
          </a:stretch>
        </p:blipFill>
        <p:spPr>
          <a:xfrm>
            <a:off x="1209293" y="5698108"/>
            <a:ext cx="208963" cy="208963"/>
          </a:xfrm>
          <a:prstGeom prst="rect">
            <a:avLst/>
          </a:prstGeom>
        </p:spPr>
      </p:pic>
      <p:pic>
        <p:nvPicPr>
          <p:cNvPr id="9" name="Image 8">
            <a:extLst>
              <a:ext uri="{FF2B5EF4-FFF2-40B4-BE49-F238E27FC236}">
                <a16:creationId xmlns:a16="http://schemas.microsoft.com/office/drawing/2014/main" id="{66DE1C02-940A-C248-89C8-F36D30197BEC}"/>
              </a:ext>
            </a:extLst>
          </p:cNvPr>
          <p:cNvPicPr>
            <a:picLocks noChangeAspect="1"/>
          </p:cNvPicPr>
          <p:nvPr userDrawn="1"/>
        </p:nvPicPr>
        <p:blipFill>
          <a:blip r:embed="rId3"/>
          <a:stretch>
            <a:fillRect/>
          </a:stretch>
        </p:blipFill>
        <p:spPr>
          <a:xfrm>
            <a:off x="1209293" y="6036168"/>
            <a:ext cx="208963" cy="208963"/>
          </a:xfrm>
          <a:prstGeom prst="rect">
            <a:avLst/>
          </a:prstGeom>
        </p:spPr>
      </p:pic>
      <p:sp>
        <p:nvSpPr>
          <p:cNvPr id="16" name="ZoneTexte 15">
            <a:extLst>
              <a:ext uri="{FF2B5EF4-FFF2-40B4-BE49-F238E27FC236}">
                <a16:creationId xmlns:a16="http://schemas.microsoft.com/office/drawing/2014/main" id="{C8220B62-F676-BD4B-AE1A-1EFB67DFEB1B}"/>
              </a:ext>
            </a:extLst>
          </p:cNvPr>
          <p:cNvSpPr txBox="1"/>
          <p:nvPr userDrawn="1"/>
        </p:nvSpPr>
        <p:spPr>
          <a:xfrm>
            <a:off x="1498884" y="5627436"/>
            <a:ext cx="2513639" cy="307777"/>
          </a:xfrm>
          <a:prstGeom prst="rect">
            <a:avLst/>
          </a:prstGeom>
          <a:noFill/>
        </p:spPr>
        <p:txBody>
          <a:bodyPr wrap="square" rtlCol="0">
            <a:spAutoFit/>
          </a:bodyPr>
          <a:lstStyle/>
          <a:p>
            <a:r>
              <a:rPr lang="fr-FR" sz="1400" b="0" i="0" dirty="0">
                <a:solidFill>
                  <a:schemeClr val="bg1"/>
                </a:solidFill>
                <a:latin typeface="Corbel" panose="020B0503020204020204" pitchFamily="34" charset="0"/>
              </a:rPr>
              <a:t>@</a:t>
            </a:r>
            <a:r>
              <a:rPr lang="fr-FR" sz="1400" b="0" i="0" dirty="0" err="1">
                <a:solidFill>
                  <a:schemeClr val="bg1"/>
                </a:solidFill>
                <a:latin typeface="Corbel" panose="020B0503020204020204" pitchFamily="34" charset="0"/>
              </a:rPr>
              <a:t>LaSemaineBleue</a:t>
            </a:r>
            <a:endParaRPr lang="fr-FR" sz="1400" b="0" i="0" dirty="0">
              <a:solidFill>
                <a:schemeClr val="bg1"/>
              </a:solidFill>
              <a:latin typeface="Corbel" panose="020B0503020204020204" pitchFamily="34" charset="0"/>
            </a:endParaRPr>
          </a:p>
        </p:txBody>
      </p:sp>
      <p:sp>
        <p:nvSpPr>
          <p:cNvPr id="17" name="ZoneTexte 16">
            <a:extLst>
              <a:ext uri="{FF2B5EF4-FFF2-40B4-BE49-F238E27FC236}">
                <a16:creationId xmlns:a16="http://schemas.microsoft.com/office/drawing/2014/main" id="{D616FFAC-4DBC-B64E-956C-BA3A9AB14E41}"/>
              </a:ext>
            </a:extLst>
          </p:cNvPr>
          <p:cNvSpPr txBox="1"/>
          <p:nvPr userDrawn="1"/>
        </p:nvSpPr>
        <p:spPr>
          <a:xfrm>
            <a:off x="1498884" y="5965496"/>
            <a:ext cx="2513639" cy="307777"/>
          </a:xfrm>
          <a:prstGeom prst="rect">
            <a:avLst/>
          </a:prstGeom>
          <a:noFill/>
        </p:spPr>
        <p:txBody>
          <a:bodyPr wrap="square" rtlCol="0">
            <a:spAutoFit/>
          </a:bodyPr>
          <a:lstStyle/>
          <a:p>
            <a:r>
              <a:rPr lang="fr-FR" sz="1400" b="0" i="0" dirty="0">
                <a:solidFill>
                  <a:schemeClr val="bg1"/>
                </a:solidFill>
                <a:latin typeface="Corbel" panose="020B0503020204020204" pitchFamily="34" charset="0"/>
              </a:rPr>
              <a:t>@</a:t>
            </a:r>
            <a:r>
              <a:rPr lang="fr-FR" sz="1400" b="0" i="0" dirty="0" err="1">
                <a:solidFill>
                  <a:schemeClr val="bg1"/>
                </a:solidFill>
                <a:latin typeface="Corbel" panose="020B0503020204020204" pitchFamily="34" charset="0"/>
              </a:rPr>
              <a:t>semainebleue</a:t>
            </a:r>
            <a:endParaRPr lang="fr-FR" sz="1400" b="0" i="0" dirty="0">
              <a:solidFill>
                <a:schemeClr val="bg1"/>
              </a:solidFill>
              <a:latin typeface="Corbel" panose="020B0503020204020204" pitchFamily="34" charset="0"/>
            </a:endParaRPr>
          </a:p>
        </p:txBody>
      </p:sp>
      <p:sp>
        <p:nvSpPr>
          <p:cNvPr id="20" name="ZoneTexte 19">
            <a:extLst>
              <a:ext uri="{FF2B5EF4-FFF2-40B4-BE49-F238E27FC236}">
                <a16:creationId xmlns:a16="http://schemas.microsoft.com/office/drawing/2014/main" id="{76D367AA-6C65-FA4C-A992-235DE7A9D402}"/>
              </a:ext>
            </a:extLst>
          </p:cNvPr>
          <p:cNvSpPr txBox="1"/>
          <p:nvPr userDrawn="1"/>
        </p:nvSpPr>
        <p:spPr>
          <a:xfrm>
            <a:off x="1209293" y="5134601"/>
            <a:ext cx="2513639" cy="369332"/>
          </a:xfrm>
          <a:prstGeom prst="rect">
            <a:avLst/>
          </a:prstGeom>
          <a:noFill/>
        </p:spPr>
        <p:txBody>
          <a:bodyPr wrap="square" lIns="0" rtlCol="0">
            <a:spAutoFit/>
          </a:bodyPr>
          <a:lstStyle/>
          <a:p>
            <a:pPr algn="l"/>
            <a:r>
              <a:rPr lang="fr-FR" sz="1800" b="0" i="0" dirty="0" err="1">
                <a:solidFill>
                  <a:schemeClr val="bg1"/>
                </a:solidFill>
                <a:latin typeface="Corbel" panose="020B0503020204020204" pitchFamily="34" charset="0"/>
              </a:rPr>
              <a:t>www.semaine-bleue.org</a:t>
            </a:r>
            <a:endParaRPr lang="fr-FR" sz="1800" b="0" i="0" dirty="0">
              <a:solidFill>
                <a:schemeClr val="bg1"/>
              </a:solidFill>
              <a:latin typeface="Corbel" panose="020B0503020204020204" pitchFamily="34" charset="0"/>
            </a:endParaRPr>
          </a:p>
        </p:txBody>
      </p:sp>
      <p:sp>
        <p:nvSpPr>
          <p:cNvPr id="22" name="Espace réservé pour une image  21">
            <a:extLst>
              <a:ext uri="{FF2B5EF4-FFF2-40B4-BE49-F238E27FC236}">
                <a16:creationId xmlns:a16="http://schemas.microsoft.com/office/drawing/2014/main" id="{E5171FFF-1EEA-B64F-A1DB-941AFC426F3F}"/>
              </a:ext>
            </a:extLst>
          </p:cNvPr>
          <p:cNvSpPr>
            <a:spLocks noGrp="1"/>
          </p:cNvSpPr>
          <p:nvPr>
            <p:ph type="pic" sz="quarter" idx="14" hasCustomPrompt="1"/>
          </p:nvPr>
        </p:nvSpPr>
        <p:spPr>
          <a:xfrm>
            <a:off x="7005284" y="914400"/>
            <a:ext cx="4094516" cy="4675320"/>
          </a:xfrm>
        </p:spPr>
        <p:txBody>
          <a:bodyPr/>
          <a:lstStyle/>
          <a:p>
            <a:r>
              <a:rPr lang="fr-FR" dirty="0"/>
              <a:t>Insérer logos des partenaires</a:t>
            </a:r>
          </a:p>
        </p:txBody>
      </p:sp>
      <p:pic>
        <p:nvPicPr>
          <p:cNvPr id="30" name="Image 29">
            <a:extLst>
              <a:ext uri="{FF2B5EF4-FFF2-40B4-BE49-F238E27FC236}">
                <a16:creationId xmlns:a16="http://schemas.microsoft.com/office/drawing/2014/main" id="{AD2086DB-CD9C-8F45-9A65-30CE9AA969EA}"/>
              </a:ext>
            </a:extLst>
          </p:cNvPr>
          <p:cNvPicPr>
            <a:picLocks noChangeAspect="1"/>
          </p:cNvPicPr>
          <p:nvPr userDrawn="1"/>
        </p:nvPicPr>
        <p:blipFill>
          <a:blip r:embed="rId4"/>
          <a:stretch>
            <a:fillRect/>
          </a:stretch>
        </p:blipFill>
        <p:spPr>
          <a:xfrm>
            <a:off x="10562767" y="5530926"/>
            <a:ext cx="1501350" cy="1263933"/>
          </a:xfrm>
          <a:prstGeom prst="rect">
            <a:avLst/>
          </a:prstGeom>
        </p:spPr>
      </p:pic>
      <p:sp>
        <p:nvSpPr>
          <p:cNvPr id="31" name="ZoneTexte 30">
            <a:extLst>
              <a:ext uri="{FF2B5EF4-FFF2-40B4-BE49-F238E27FC236}">
                <a16:creationId xmlns:a16="http://schemas.microsoft.com/office/drawing/2014/main" id="{07B22A47-5908-CE4C-B92F-8CCD023E4DED}"/>
              </a:ext>
            </a:extLst>
          </p:cNvPr>
          <p:cNvSpPr txBox="1"/>
          <p:nvPr userDrawn="1"/>
        </p:nvSpPr>
        <p:spPr>
          <a:xfrm>
            <a:off x="6908800" y="5961457"/>
            <a:ext cx="3653966" cy="461665"/>
          </a:xfrm>
          <a:prstGeom prst="rect">
            <a:avLst/>
          </a:prstGeom>
          <a:noFill/>
        </p:spPr>
        <p:txBody>
          <a:bodyPr wrap="square" rtlCol="0">
            <a:spAutoFit/>
          </a:bodyPr>
          <a:lstStyle/>
          <a:p>
            <a:r>
              <a:rPr lang="fr-FR" sz="1200" kern="1200" dirty="0">
                <a:solidFill>
                  <a:schemeClr val="tx1"/>
                </a:solidFill>
                <a:effectLst/>
                <a:latin typeface="+mn-lt"/>
                <a:ea typeface="+mn-ea"/>
                <a:cs typeface="+mn-cs"/>
              </a:rPr>
              <a:t>UNIOPSS -  Comité national de la Semaine Bleue </a:t>
            </a:r>
          </a:p>
          <a:p>
            <a:r>
              <a:rPr lang="fr-FR" sz="1200" kern="1200" dirty="0">
                <a:solidFill>
                  <a:schemeClr val="tx1"/>
                </a:solidFill>
                <a:effectLst/>
                <a:latin typeface="+mn-lt"/>
                <a:ea typeface="+mn-ea"/>
                <a:cs typeface="+mn-cs"/>
              </a:rPr>
              <a:t>15, rue Albert - CS 21306 - 75214 PARIS CEDEX 13</a:t>
            </a:r>
          </a:p>
        </p:txBody>
      </p:sp>
      <p:pic>
        <p:nvPicPr>
          <p:cNvPr id="13" name="Image 12">
            <a:extLst>
              <a:ext uri="{FF2B5EF4-FFF2-40B4-BE49-F238E27FC236}">
                <a16:creationId xmlns:a16="http://schemas.microsoft.com/office/drawing/2014/main" id="{6357E50C-5DAC-5A45-96DD-02A141DE69F6}"/>
              </a:ext>
            </a:extLst>
          </p:cNvPr>
          <p:cNvPicPr>
            <a:picLocks noChangeAspect="1"/>
          </p:cNvPicPr>
          <p:nvPr userDrawn="1"/>
        </p:nvPicPr>
        <p:blipFill rotWithShape="1">
          <a:blip r:embed="rId5"/>
          <a:srcRect l="44311" t="-1645"/>
          <a:stretch/>
        </p:blipFill>
        <p:spPr>
          <a:xfrm>
            <a:off x="0" y="776177"/>
            <a:ext cx="960648" cy="574501"/>
          </a:xfrm>
          <a:prstGeom prst="rect">
            <a:avLst/>
          </a:prstGeom>
        </p:spPr>
      </p:pic>
      <p:pic>
        <p:nvPicPr>
          <p:cNvPr id="21" name="Image 20">
            <a:extLst>
              <a:ext uri="{FF2B5EF4-FFF2-40B4-BE49-F238E27FC236}">
                <a16:creationId xmlns:a16="http://schemas.microsoft.com/office/drawing/2014/main" id="{4A8F7826-073A-2A4A-97F2-F84B79D92434}"/>
              </a:ext>
            </a:extLst>
          </p:cNvPr>
          <p:cNvPicPr>
            <a:picLocks noChangeAspect="1"/>
          </p:cNvPicPr>
          <p:nvPr userDrawn="1"/>
        </p:nvPicPr>
        <p:blipFill rotWithShape="1">
          <a:blip r:embed="rId6"/>
          <a:srcRect r="41396"/>
          <a:stretch/>
        </p:blipFill>
        <p:spPr>
          <a:xfrm rot="21323997">
            <a:off x="5106841" y="1126477"/>
            <a:ext cx="994476" cy="1403640"/>
          </a:xfrm>
          <a:prstGeom prst="rect">
            <a:avLst/>
          </a:prstGeom>
        </p:spPr>
      </p:pic>
      <p:cxnSp>
        <p:nvCxnSpPr>
          <p:cNvPr id="44" name="Connecteur droit 43">
            <a:extLst>
              <a:ext uri="{FF2B5EF4-FFF2-40B4-BE49-F238E27FC236}">
                <a16:creationId xmlns:a16="http://schemas.microsoft.com/office/drawing/2014/main" id="{10D1D29E-675F-2346-9642-D647BD940792}"/>
              </a:ext>
            </a:extLst>
          </p:cNvPr>
          <p:cNvCxnSpPr>
            <a:cxnSpLocks/>
          </p:cNvCxnSpPr>
          <p:nvPr userDrawn="1"/>
        </p:nvCxnSpPr>
        <p:spPr>
          <a:xfrm>
            <a:off x="1209293" y="4998720"/>
            <a:ext cx="2089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975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C4DB5A23-DBDB-EA40-8060-59F52F7E8111}"/>
              </a:ext>
            </a:extLst>
          </p:cNvPr>
          <p:cNvSpPr>
            <a:spLocks noGrp="1"/>
          </p:cNvSpPr>
          <p:nvPr>
            <p:ph type="ftr" sz="quarter" idx="10"/>
          </p:nvPr>
        </p:nvSpPr>
        <p:spPr/>
        <p:txBody>
          <a:bodyPr/>
          <a:lstStyle/>
          <a:p>
            <a:r>
              <a:rPr lang="fr-FR"/>
              <a:t>Titre de la présentation</a:t>
            </a:r>
            <a:endParaRPr lang="fr-FR" dirty="0"/>
          </a:p>
        </p:txBody>
      </p:sp>
      <p:sp>
        <p:nvSpPr>
          <p:cNvPr id="6" name="Espace réservé du numéro de diapositive 5">
            <a:extLst>
              <a:ext uri="{FF2B5EF4-FFF2-40B4-BE49-F238E27FC236}">
                <a16:creationId xmlns:a16="http://schemas.microsoft.com/office/drawing/2014/main" id="{2317B879-130A-E04F-A30D-50B051B32E59}"/>
              </a:ext>
            </a:extLst>
          </p:cNvPr>
          <p:cNvSpPr>
            <a:spLocks noGrp="1"/>
          </p:cNvSpPr>
          <p:nvPr>
            <p:ph type="sldNum" sz="quarter" idx="11"/>
          </p:nvPr>
        </p:nvSpPr>
        <p:spPr/>
        <p:txBody>
          <a:bodyPr/>
          <a:lstStyle/>
          <a:p>
            <a:fld id="{73145863-5E9A-2545-97B0-CFB776ABBB38}" type="slidenum">
              <a:rPr lang="fr-FR" smtClean="0"/>
              <a:pPr/>
              <a:t>‹N°›</a:t>
            </a:fld>
            <a:endParaRPr lang="fr-FR" dirty="0"/>
          </a:p>
        </p:txBody>
      </p:sp>
    </p:spTree>
    <p:extLst>
      <p:ext uri="{BB962C8B-B14F-4D97-AF65-F5344CB8AC3E}">
        <p14:creationId xmlns:p14="http://schemas.microsoft.com/office/powerpoint/2010/main" val="3540140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C1E9BE8-449B-174A-919B-1B1F124F5FC6}"/>
              </a:ext>
            </a:extLst>
          </p:cNvPr>
          <p:cNvSpPr>
            <a:spLocks noGrp="1"/>
          </p:cNvSpPr>
          <p:nvPr>
            <p:ph idx="1"/>
          </p:nvPr>
        </p:nvSpPr>
        <p:spPr>
          <a:xfrm>
            <a:off x="5183188" y="987425"/>
            <a:ext cx="6039279"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a:extLst>
              <a:ext uri="{FF2B5EF4-FFF2-40B4-BE49-F238E27FC236}">
                <a16:creationId xmlns:a16="http://schemas.microsoft.com/office/drawing/2014/main" id="{9B089C6A-5932-3E4B-8DF3-C9AC7EB23A43}"/>
              </a:ext>
            </a:extLst>
          </p:cNvPr>
          <p:cNvSpPr>
            <a:spLocks noGrp="1"/>
          </p:cNvSpPr>
          <p:nvPr>
            <p:ph type="body" sz="half" idx="2"/>
          </p:nvPr>
        </p:nvSpPr>
        <p:spPr>
          <a:xfrm>
            <a:off x="969533" y="2317316"/>
            <a:ext cx="3802492" cy="35516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6" name="Espace réservé du pied de page 5">
            <a:extLst>
              <a:ext uri="{FF2B5EF4-FFF2-40B4-BE49-F238E27FC236}">
                <a16:creationId xmlns:a16="http://schemas.microsoft.com/office/drawing/2014/main" id="{D93518C8-5D80-B443-9816-FFAFD61F773C}"/>
              </a:ext>
            </a:extLst>
          </p:cNvPr>
          <p:cNvSpPr>
            <a:spLocks noGrp="1"/>
          </p:cNvSpPr>
          <p:nvPr>
            <p:ph type="ftr" sz="quarter" idx="11"/>
          </p:nvPr>
        </p:nvSpPr>
        <p:spPr/>
        <p:txBody>
          <a:bodyPr/>
          <a:lstStyle/>
          <a:p>
            <a:r>
              <a:rPr lang="fr-FR"/>
              <a:t>Titre de la présentation</a:t>
            </a:r>
          </a:p>
        </p:txBody>
      </p:sp>
      <p:sp>
        <p:nvSpPr>
          <p:cNvPr id="7" name="Espace réservé du numéro de diapositive 6">
            <a:extLst>
              <a:ext uri="{FF2B5EF4-FFF2-40B4-BE49-F238E27FC236}">
                <a16:creationId xmlns:a16="http://schemas.microsoft.com/office/drawing/2014/main" id="{A4415BB1-F2E2-274E-B9EA-B2FFBA56851A}"/>
              </a:ext>
            </a:extLst>
          </p:cNvPr>
          <p:cNvSpPr>
            <a:spLocks noGrp="1"/>
          </p:cNvSpPr>
          <p:nvPr>
            <p:ph type="sldNum" sz="quarter" idx="12"/>
          </p:nvPr>
        </p:nvSpPr>
        <p:spPr/>
        <p:txBody>
          <a:bodyPr/>
          <a:lstStyle/>
          <a:p>
            <a:fld id="{73145863-5E9A-2545-97B0-CFB776ABBB38}" type="slidenum">
              <a:rPr lang="fr-FR" smtClean="0"/>
              <a:t>‹N°›</a:t>
            </a:fld>
            <a:endParaRPr lang="fr-FR"/>
          </a:p>
        </p:txBody>
      </p:sp>
      <p:sp>
        <p:nvSpPr>
          <p:cNvPr id="8" name="Titre 7">
            <a:extLst>
              <a:ext uri="{FF2B5EF4-FFF2-40B4-BE49-F238E27FC236}">
                <a16:creationId xmlns:a16="http://schemas.microsoft.com/office/drawing/2014/main" id="{B2675011-99C8-1C4A-BC5F-E380C53B8FC6}"/>
              </a:ext>
            </a:extLst>
          </p:cNvPr>
          <p:cNvSpPr>
            <a:spLocks noGrp="1"/>
          </p:cNvSpPr>
          <p:nvPr>
            <p:ph type="title"/>
          </p:nvPr>
        </p:nvSpPr>
        <p:spPr>
          <a:xfrm>
            <a:off x="969533" y="909637"/>
            <a:ext cx="3802492" cy="1127051"/>
          </a:xfrm>
        </p:spPr>
        <p:txBody>
          <a:bodyPr/>
          <a:lstStyle/>
          <a:p>
            <a:r>
              <a:rPr lang="fr-FR" dirty="0"/>
              <a:t>Modifiez le style du titre</a:t>
            </a:r>
          </a:p>
        </p:txBody>
      </p:sp>
    </p:spTree>
    <p:extLst>
      <p:ext uri="{BB962C8B-B14F-4D97-AF65-F5344CB8AC3E}">
        <p14:creationId xmlns:p14="http://schemas.microsoft.com/office/powerpoint/2010/main" val="3144547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F8947-3FF6-A44D-A8C3-1043AE64177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C78F97F-A8DA-1A43-9E49-077A8D6621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D28C923-8536-C24C-940F-A0BCF9100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6" name="Espace réservé du pied de page 5">
            <a:extLst>
              <a:ext uri="{FF2B5EF4-FFF2-40B4-BE49-F238E27FC236}">
                <a16:creationId xmlns:a16="http://schemas.microsoft.com/office/drawing/2014/main" id="{E979F41C-4477-F54D-8FFC-D3E7A7424E3E}"/>
              </a:ext>
            </a:extLst>
          </p:cNvPr>
          <p:cNvSpPr>
            <a:spLocks noGrp="1"/>
          </p:cNvSpPr>
          <p:nvPr>
            <p:ph type="ftr" sz="quarter" idx="11"/>
          </p:nvPr>
        </p:nvSpPr>
        <p:spPr/>
        <p:txBody>
          <a:bodyPr/>
          <a:lstStyle/>
          <a:p>
            <a:r>
              <a:rPr lang="fr-FR"/>
              <a:t>Titre de la présentation</a:t>
            </a:r>
          </a:p>
        </p:txBody>
      </p:sp>
      <p:sp>
        <p:nvSpPr>
          <p:cNvPr id="7" name="Espace réservé du numéro de diapositive 6">
            <a:extLst>
              <a:ext uri="{FF2B5EF4-FFF2-40B4-BE49-F238E27FC236}">
                <a16:creationId xmlns:a16="http://schemas.microsoft.com/office/drawing/2014/main" id="{D0C8FE4D-2EEF-5749-A949-C80CAABFAA94}"/>
              </a:ext>
            </a:extLst>
          </p:cNvPr>
          <p:cNvSpPr>
            <a:spLocks noGrp="1"/>
          </p:cNvSpPr>
          <p:nvPr>
            <p:ph type="sldNum" sz="quarter" idx="12"/>
          </p:nvPr>
        </p:nvSpPr>
        <p:spPr/>
        <p:txBody>
          <a:bodyPr/>
          <a:lstStyle/>
          <a:p>
            <a:fld id="{73145863-5E9A-2545-97B0-CFB776ABBB38}" type="slidenum">
              <a:rPr lang="fr-FR" smtClean="0"/>
              <a:t>‹N°›</a:t>
            </a:fld>
            <a:endParaRPr lang="fr-FR"/>
          </a:p>
        </p:txBody>
      </p:sp>
    </p:spTree>
    <p:extLst>
      <p:ext uri="{BB962C8B-B14F-4D97-AF65-F5344CB8AC3E}">
        <p14:creationId xmlns:p14="http://schemas.microsoft.com/office/powerpoint/2010/main" val="4249938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74393-0EEE-E44A-BE8A-88FD4566F39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1DB4C7F-2BA7-1E4A-865D-93E3786D4AF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6">
            <a:extLst>
              <a:ext uri="{FF2B5EF4-FFF2-40B4-BE49-F238E27FC236}">
                <a16:creationId xmlns:a16="http://schemas.microsoft.com/office/drawing/2014/main" id="{6B65449D-38F9-1B42-A41A-57C01A08DB3E}"/>
              </a:ext>
            </a:extLst>
          </p:cNvPr>
          <p:cNvSpPr>
            <a:spLocks noGrp="1"/>
          </p:cNvSpPr>
          <p:nvPr>
            <p:ph type="ftr" sz="quarter" idx="10"/>
          </p:nvPr>
        </p:nvSpPr>
        <p:spPr/>
        <p:txBody>
          <a:bodyPr/>
          <a:lstStyle/>
          <a:p>
            <a:r>
              <a:rPr lang="fr-FR"/>
              <a:t>Titre de la présentation</a:t>
            </a:r>
            <a:endParaRPr lang="fr-FR" dirty="0"/>
          </a:p>
        </p:txBody>
      </p:sp>
      <p:sp>
        <p:nvSpPr>
          <p:cNvPr id="8" name="Espace réservé du numéro de diapositive 7">
            <a:extLst>
              <a:ext uri="{FF2B5EF4-FFF2-40B4-BE49-F238E27FC236}">
                <a16:creationId xmlns:a16="http://schemas.microsoft.com/office/drawing/2014/main" id="{DE26166D-8996-CF49-9ABF-31570E44D80F}"/>
              </a:ext>
            </a:extLst>
          </p:cNvPr>
          <p:cNvSpPr>
            <a:spLocks noGrp="1"/>
          </p:cNvSpPr>
          <p:nvPr>
            <p:ph type="sldNum" sz="quarter" idx="11"/>
          </p:nvPr>
        </p:nvSpPr>
        <p:spPr/>
        <p:txBody>
          <a:bodyPr/>
          <a:lstStyle/>
          <a:p>
            <a:fld id="{73145863-5E9A-2545-97B0-CFB776ABBB38}" type="slidenum">
              <a:rPr lang="fr-FR" smtClean="0"/>
              <a:pPr/>
              <a:t>‹N°›</a:t>
            </a:fld>
            <a:endParaRPr lang="fr-FR" dirty="0"/>
          </a:p>
        </p:txBody>
      </p:sp>
    </p:spTree>
    <p:extLst>
      <p:ext uri="{BB962C8B-B14F-4D97-AF65-F5344CB8AC3E}">
        <p14:creationId xmlns:p14="http://schemas.microsoft.com/office/powerpoint/2010/main" val="1262102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4C0DAB6-667B-104E-9386-AFF40DA66AD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B0629DE-8EB8-BC41-97D0-2B6F8AB0099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6">
            <a:extLst>
              <a:ext uri="{FF2B5EF4-FFF2-40B4-BE49-F238E27FC236}">
                <a16:creationId xmlns:a16="http://schemas.microsoft.com/office/drawing/2014/main" id="{903CD3F4-FCF2-DD48-AA82-A9D2F853C4C0}"/>
              </a:ext>
            </a:extLst>
          </p:cNvPr>
          <p:cNvSpPr>
            <a:spLocks noGrp="1"/>
          </p:cNvSpPr>
          <p:nvPr>
            <p:ph type="ftr" sz="quarter" idx="10"/>
          </p:nvPr>
        </p:nvSpPr>
        <p:spPr/>
        <p:txBody>
          <a:bodyPr/>
          <a:lstStyle/>
          <a:p>
            <a:r>
              <a:rPr lang="fr-FR"/>
              <a:t>Titre de la présentation</a:t>
            </a:r>
            <a:endParaRPr lang="fr-FR" dirty="0"/>
          </a:p>
        </p:txBody>
      </p:sp>
      <p:sp>
        <p:nvSpPr>
          <p:cNvPr id="8" name="Espace réservé du numéro de diapositive 7">
            <a:extLst>
              <a:ext uri="{FF2B5EF4-FFF2-40B4-BE49-F238E27FC236}">
                <a16:creationId xmlns:a16="http://schemas.microsoft.com/office/drawing/2014/main" id="{FF178206-C09D-0142-9D43-0347068C26E8}"/>
              </a:ext>
            </a:extLst>
          </p:cNvPr>
          <p:cNvSpPr>
            <a:spLocks noGrp="1"/>
          </p:cNvSpPr>
          <p:nvPr>
            <p:ph type="sldNum" sz="quarter" idx="11"/>
          </p:nvPr>
        </p:nvSpPr>
        <p:spPr/>
        <p:txBody>
          <a:bodyPr/>
          <a:lstStyle/>
          <a:p>
            <a:fld id="{73145863-5E9A-2545-97B0-CFB776ABBB38}" type="slidenum">
              <a:rPr lang="fr-FR" smtClean="0"/>
              <a:pPr/>
              <a:t>‹N°›</a:t>
            </a:fld>
            <a:endParaRPr lang="fr-FR" dirty="0"/>
          </a:p>
        </p:txBody>
      </p:sp>
    </p:spTree>
    <p:extLst>
      <p:ext uri="{BB962C8B-B14F-4D97-AF65-F5344CB8AC3E}">
        <p14:creationId xmlns:p14="http://schemas.microsoft.com/office/powerpoint/2010/main" val="242643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_Sous-titre_puc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7B5C11D-20F3-2C45-B3E3-3C7729FF28ED}"/>
              </a:ext>
            </a:extLst>
          </p:cNvPr>
          <p:cNvSpPr>
            <a:spLocks noGrp="1"/>
          </p:cNvSpPr>
          <p:nvPr>
            <p:ph idx="1" hasCustomPrompt="1"/>
          </p:nvPr>
        </p:nvSpPr>
        <p:spPr>
          <a:xfrm>
            <a:off x="969533" y="2291379"/>
            <a:ext cx="7916284" cy="472966"/>
          </a:xfrm>
        </p:spPr>
        <p:txBody>
          <a:bodyPr>
            <a:noAutofit/>
          </a:bodyPr>
          <a:lstStyle>
            <a:lvl1pPr>
              <a:defRPr sz="2300" b="1">
                <a:solidFill>
                  <a:schemeClr val="tx2"/>
                </a:solidFill>
              </a:defRPr>
            </a:lvl1pPr>
          </a:lstStyle>
          <a:p>
            <a:pPr lvl="0"/>
            <a:r>
              <a:rPr lang="fr-FR" dirty="0"/>
              <a:t>Ajouter un sous-titre </a:t>
            </a:r>
          </a:p>
        </p:txBody>
      </p:sp>
      <p:sp>
        <p:nvSpPr>
          <p:cNvPr id="7" name="Espace réservé du pied de page 6">
            <a:extLst>
              <a:ext uri="{FF2B5EF4-FFF2-40B4-BE49-F238E27FC236}">
                <a16:creationId xmlns:a16="http://schemas.microsoft.com/office/drawing/2014/main" id="{3D76E9EA-31EA-D84D-925E-CC830772CA3A}"/>
              </a:ext>
            </a:extLst>
          </p:cNvPr>
          <p:cNvSpPr>
            <a:spLocks noGrp="1"/>
          </p:cNvSpPr>
          <p:nvPr>
            <p:ph type="ftr" sz="quarter" idx="10"/>
          </p:nvPr>
        </p:nvSpPr>
        <p:spPr/>
        <p:txBody>
          <a:bodyPr/>
          <a:lstStyle/>
          <a:p>
            <a:r>
              <a:rPr lang="fr-FR" dirty="0"/>
              <a:t>Titre de la présentation</a:t>
            </a:r>
          </a:p>
        </p:txBody>
      </p:sp>
      <p:sp>
        <p:nvSpPr>
          <p:cNvPr id="8" name="Espace réservé du numéro de diapositive 7">
            <a:extLst>
              <a:ext uri="{FF2B5EF4-FFF2-40B4-BE49-F238E27FC236}">
                <a16:creationId xmlns:a16="http://schemas.microsoft.com/office/drawing/2014/main" id="{FE05FB1D-CC32-5F44-98D9-47785902FB91}"/>
              </a:ext>
            </a:extLst>
          </p:cNvPr>
          <p:cNvSpPr>
            <a:spLocks noGrp="1"/>
          </p:cNvSpPr>
          <p:nvPr>
            <p:ph type="sldNum" sz="quarter" idx="11"/>
          </p:nvPr>
        </p:nvSpPr>
        <p:spPr/>
        <p:txBody>
          <a:bodyPr/>
          <a:lstStyle/>
          <a:p>
            <a:fld id="{73145863-5E9A-2545-97B0-CFB776ABBB38}" type="slidenum">
              <a:rPr lang="fr-FR" smtClean="0"/>
              <a:pPr/>
              <a:t>‹N°›</a:t>
            </a:fld>
            <a:endParaRPr lang="fr-FR" dirty="0"/>
          </a:p>
        </p:txBody>
      </p:sp>
      <p:sp>
        <p:nvSpPr>
          <p:cNvPr id="2" name="Titre 1">
            <a:extLst>
              <a:ext uri="{FF2B5EF4-FFF2-40B4-BE49-F238E27FC236}">
                <a16:creationId xmlns:a16="http://schemas.microsoft.com/office/drawing/2014/main" id="{FB4D2E2C-112E-C742-AE3A-EDD28CEB9CE7}"/>
              </a:ext>
            </a:extLst>
          </p:cNvPr>
          <p:cNvSpPr>
            <a:spLocks noGrp="1"/>
          </p:cNvSpPr>
          <p:nvPr>
            <p:ph type="title"/>
          </p:nvPr>
        </p:nvSpPr>
        <p:spPr>
          <a:xfrm>
            <a:off x="969533" y="744513"/>
            <a:ext cx="7916284" cy="1127051"/>
          </a:xfrm>
        </p:spPr>
        <p:txBody>
          <a:bodyPr/>
          <a:lstStyle/>
          <a:p>
            <a:r>
              <a:rPr lang="fr-FR"/>
              <a:t>Modifiez le style du titre</a:t>
            </a:r>
          </a:p>
        </p:txBody>
      </p:sp>
      <p:pic>
        <p:nvPicPr>
          <p:cNvPr id="6" name="Image 5">
            <a:extLst>
              <a:ext uri="{FF2B5EF4-FFF2-40B4-BE49-F238E27FC236}">
                <a16:creationId xmlns:a16="http://schemas.microsoft.com/office/drawing/2014/main" id="{BBC1032E-9AB7-A042-AB18-F2A1D102F324}"/>
              </a:ext>
            </a:extLst>
          </p:cNvPr>
          <p:cNvPicPr>
            <a:picLocks noChangeAspect="1"/>
          </p:cNvPicPr>
          <p:nvPr userDrawn="1"/>
        </p:nvPicPr>
        <p:blipFill rotWithShape="1">
          <a:blip r:embed="rId2">
            <a:alphaModFix amt="13000"/>
          </a:blip>
          <a:srcRect r="9686"/>
          <a:stretch/>
        </p:blipFill>
        <p:spPr>
          <a:xfrm>
            <a:off x="6899511" y="1480367"/>
            <a:ext cx="5292489" cy="4721106"/>
          </a:xfrm>
          <a:prstGeom prst="rect">
            <a:avLst/>
          </a:prstGeom>
        </p:spPr>
      </p:pic>
      <p:sp>
        <p:nvSpPr>
          <p:cNvPr id="9" name="Espace réservé du contenu 2">
            <a:extLst>
              <a:ext uri="{FF2B5EF4-FFF2-40B4-BE49-F238E27FC236}">
                <a16:creationId xmlns:a16="http://schemas.microsoft.com/office/drawing/2014/main" id="{4BB91730-0A66-A048-9D63-D07DBEFA624F}"/>
              </a:ext>
            </a:extLst>
          </p:cNvPr>
          <p:cNvSpPr>
            <a:spLocks noGrp="1"/>
          </p:cNvSpPr>
          <p:nvPr>
            <p:ph idx="12"/>
          </p:nvPr>
        </p:nvSpPr>
        <p:spPr>
          <a:xfrm>
            <a:off x="969533" y="2900856"/>
            <a:ext cx="7916284" cy="3212632"/>
          </a:xfrm>
        </p:spPr>
        <p:txBody>
          <a:bodyPr/>
          <a:lstStyle>
            <a:lvl1pPr marL="342900" indent="-342900">
              <a:buClr>
                <a:schemeClr val="tx2"/>
              </a:buClr>
              <a:buFont typeface="Arial" panose="020B0604020202020204" pitchFamily="34" charset="0"/>
              <a:buChar char="•"/>
              <a:defRPr b="1"/>
            </a:lvl1pPr>
            <a:lvl2pPr marL="922950" indent="-285750">
              <a:buClr>
                <a:schemeClr val="accent1"/>
              </a:buClr>
              <a:buFont typeface="Arial" panose="020B0604020202020204" pitchFamily="34" charset="0"/>
              <a:buChar char="•"/>
              <a:defRPr/>
            </a:lvl2pPr>
            <a:lvl3pPr marL="1416150" indent="-285750">
              <a:buClr>
                <a:schemeClr val="accent1"/>
              </a:buClr>
              <a:buFont typeface="Arial" panose="020B0604020202020204" pitchFamily="34" charset="0"/>
              <a:buChar char="•"/>
              <a:defRPr/>
            </a:lvl3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100116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7B5C11D-20F3-2C45-B3E3-3C7729FF28ED}"/>
              </a:ext>
            </a:extLst>
          </p:cNvPr>
          <p:cNvSpPr>
            <a:spLocks noGrp="1"/>
          </p:cNvSpPr>
          <p:nvPr>
            <p:ph idx="1" hasCustomPrompt="1"/>
          </p:nvPr>
        </p:nvSpPr>
        <p:spPr>
          <a:xfrm>
            <a:off x="969533" y="2441157"/>
            <a:ext cx="2895886" cy="759243"/>
          </a:xfrm>
        </p:spPr>
        <p:txBody>
          <a:bodyPr anchor="b">
            <a:normAutofit/>
          </a:bodyPr>
          <a:lstStyle>
            <a:lvl1pPr marL="0" indent="0">
              <a:buClr>
                <a:schemeClr val="tx2"/>
              </a:buClr>
              <a:buSzPct val="110000"/>
              <a:buFont typeface="+mj-lt"/>
              <a:buNone/>
              <a:defRPr sz="2200" b="1" i="0">
                <a:solidFill>
                  <a:schemeClr val="accent1"/>
                </a:solidFill>
                <a:latin typeface="+mj-lt"/>
              </a:defRPr>
            </a:lvl1pPr>
          </a:lstStyle>
          <a:p>
            <a:pPr lvl="0"/>
            <a:r>
              <a:rPr lang="fr-FR" dirty="0"/>
              <a:t>Nom partie 1</a:t>
            </a:r>
          </a:p>
        </p:txBody>
      </p:sp>
      <p:sp>
        <p:nvSpPr>
          <p:cNvPr id="7" name="Espace réservé du pied de page 6">
            <a:extLst>
              <a:ext uri="{FF2B5EF4-FFF2-40B4-BE49-F238E27FC236}">
                <a16:creationId xmlns:a16="http://schemas.microsoft.com/office/drawing/2014/main" id="{3D76E9EA-31EA-D84D-925E-CC830772CA3A}"/>
              </a:ext>
            </a:extLst>
          </p:cNvPr>
          <p:cNvSpPr>
            <a:spLocks noGrp="1"/>
          </p:cNvSpPr>
          <p:nvPr>
            <p:ph type="ftr" sz="quarter" idx="10"/>
          </p:nvPr>
        </p:nvSpPr>
        <p:spPr/>
        <p:txBody>
          <a:bodyPr/>
          <a:lstStyle/>
          <a:p>
            <a:r>
              <a:rPr lang="fr-FR" dirty="0"/>
              <a:t>Titre de la présentation</a:t>
            </a:r>
          </a:p>
        </p:txBody>
      </p:sp>
      <p:sp>
        <p:nvSpPr>
          <p:cNvPr id="8" name="Espace réservé du numéro de diapositive 7">
            <a:extLst>
              <a:ext uri="{FF2B5EF4-FFF2-40B4-BE49-F238E27FC236}">
                <a16:creationId xmlns:a16="http://schemas.microsoft.com/office/drawing/2014/main" id="{FE05FB1D-CC32-5F44-98D9-47785902FB91}"/>
              </a:ext>
            </a:extLst>
          </p:cNvPr>
          <p:cNvSpPr>
            <a:spLocks noGrp="1"/>
          </p:cNvSpPr>
          <p:nvPr>
            <p:ph type="sldNum" sz="quarter" idx="11"/>
          </p:nvPr>
        </p:nvSpPr>
        <p:spPr/>
        <p:txBody>
          <a:bodyPr/>
          <a:lstStyle/>
          <a:p>
            <a:fld id="{73145863-5E9A-2545-97B0-CFB776ABBB38}" type="slidenum">
              <a:rPr lang="fr-FR" smtClean="0"/>
              <a:pPr/>
              <a:t>‹N°›</a:t>
            </a:fld>
            <a:endParaRPr lang="fr-FR" dirty="0"/>
          </a:p>
        </p:txBody>
      </p:sp>
      <p:pic>
        <p:nvPicPr>
          <p:cNvPr id="5" name="Image 4">
            <a:extLst>
              <a:ext uri="{FF2B5EF4-FFF2-40B4-BE49-F238E27FC236}">
                <a16:creationId xmlns:a16="http://schemas.microsoft.com/office/drawing/2014/main" id="{D1C15A42-E60C-2946-A210-B99A6F255712}"/>
              </a:ext>
            </a:extLst>
          </p:cNvPr>
          <p:cNvPicPr>
            <a:picLocks noChangeAspect="1"/>
          </p:cNvPicPr>
          <p:nvPr userDrawn="1"/>
        </p:nvPicPr>
        <p:blipFill rotWithShape="1">
          <a:blip r:embed="rId2">
            <a:alphaModFix amt="13000"/>
          </a:blip>
          <a:srcRect r="9686"/>
          <a:stretch/>
        </p:blipFill>
        <p:spPr>
          <a:xfrm>
            <a:off x="6899511" y="1480367"/>
            <a:ext cx="5292489" cy="4721106"/>
          </a:xfrm>
          <a:prstGeom prst="rect">
            <a:avLst/>
          </a:prstGeom>
        </p:spPr>
      </p:pic>
      <p:sp>
        <p:nvSpPr>
          <p:cNvPr id="6" name="Titre 5">
            <a:extLst>
              <a:ext uri="{FF2B5EF4-FFF2-40B4-BE49-F238E27FC236}">
                <a16:creationId xmlns:a16="http://schemas.microsoft.com/office/drawing/2014/main" id="{3AEFBCDF-1ACD-DD47-A132-5D2D03DC8AAA}"/>
              </a:ext>
            </a:extLst>
          </p:cNvPr>
          <p:cNvSpPr>
            <a:spLocks noGrp="1"/>
          </p:cNvSpPr>
          <p:nvPr>
            <p:ph type="title"/>
          </p:nvPr>
        </p:nvSpPr>
        <p:spPr/>
        <p:txBody>
          <a:bodyPr/>
          <a:lstStyle/>
          <a:p>
            <a:r>
              <a:rPr lang="fr-FR" dirty="0"/>
              <a:t>Modifiez le style du titre</a:t>
            </a:r>
          </a:p>
        </p:txBody>
      </p:sp>
      <p:sp>
        <p:nvSpPr>
          <p:cNvPr id="16" name="Espace réservé du texte 15">
            <a:extLst>
              <a:ext uri="{FF2B5EF4-FFF2-40B4-BE49-F238E27FC236}">
                <a16:creationId xmlns:a16="http://schemas.microsoft.com/office/drawing/2014/main" id="{BDE46AD4-8B50-3540-AF13-DC554C82B88B}"/>
              </a:ext>
            </a:extLst>
          </p:cNvPr>
          <p:cNvSpPr>
            <a:spLocks noGrp="1"/>
          </p:cNvSpPr>
          <p:nvPr>
            <p:ph type="body" sz="quarter" idx="16"/>
          </p:nvPr>
        </p:nvSpPr>
        <p:spPr>
          <a:xfrm>
            <a:off x="969533" y="3415145"/>
            <a:ext cx="2895886" cy="2279218"/>
          </a:xfrm>
        </p:spPr>
        <p:txBody>
          <a:bodyPr/>
          <a:lstStyle>
            <a:lvl1pPr marL="342900" indent="-342900">
              <a:buClr>
                <a:schemeClr val="tx2"/>
              </a:buClr>
              <a:buFont typeface="Arial" panose="020B0604020202020204" pitchFamily="34" charset="0"/>
              <a:buChar char="•"/>
              <a:defRPr/>
            </a:lvl1pPr>
            <a:lvl2pPr marL="742950" indent="-285750">
              <a:buClr>
                <a:schemeClr val="tx2"/>
              </a:buClr>
              <a:buFont typeface="Arial" panose="020B0604020202020204" pitchFamily="34" charset="0"/>
              <a:buChar char="•"/>
              <a:defRPr/>
            </a:lvl2pPr>
            <a:lvl3pPr marL="1200150" indent="-285750">
              <a:buClr>
                <a:schemeClr val="tx2"/>
              </a:buClr>
              <a:buFont typeface="Arial" panose="020B0604020202020204" pitchFamily="34" charset="0"/>
              <a:buChar char="•"/>
              <a:defRPr/>
            </a:lvl3pPr>
            <a:lvl4pPr marL="1657350" indent="-285750">
              <a:buClr>
                <a:schemeClr val="tx2"/>
              </a:buClr>
              <a:buFont typeface="Arial" panose="020B0604020202020204" pitchFamily="34" charset="0"/>
              <a:buChar char="•"/>
              <a:defRPr/>
            </a:lvl4pPr>
            <a:lvl5pPr marL="2114550" indent="-285750">
              <a:buClr>
                <a:schemeClr val="tx2"/>
              </a:buClr>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contenu 2">
            <a:extLst>
              <a:ext uri="{FF2B5EF4-FFF2-40B4-BE49-F238E27FC236}">
                <a16:creationId xmlns:a16="http://schemas.microsoft.com/office/drawing/2014/main" id="{297E93A1-ECEC-8348-A00F-66569C009321}"/>
              </a:ext>
            </a:extLst>
          </p:cNvPr>
          <p:cNvSpPr>
            <a:spLocks noGrp="1"/>
          </p:cNvSpPr>
          <p:nvPr>
            <p:ph idx="17" hasCustomPrompt="1"/>
          </p:nvPr>
        </p:nvSpPr>
        <p:spPr>
          <a:xfrm>
            <a:off x="4648057" y="2455012"/>
            <a:ext cx="2895886" cy="759243"/>
          </a:xfrm>
        </p:spPr>
        <p:txBody>
          <a:bodyPr anchor="b">
            <a:normAutofit/>
          </a:bodyPr>
          <a:lstStyle>
            <a:lvl1pPr marL="0" indent="0">
              <a:buClr>
                <a:schemeClr val="tx2"/>
              </a:buClr>
              <a:buSzPct val="110000"/>
              <a:buFont typeface="+mj-lt"/>
              <a:buNone/>
              <a:defRPr sz="2200" b="1" i="0">
                <a:solidFill>
                  <a:schemeClr val="accent1"/>
                </a:solidFill>
                <a:latin typeface="+mj-lt"/>
              </a:defRPr>
            </a:lvl1pPr>
          </a:lstStyle>
          <a:p>
            <a:pPr lvl="0"/>
            <a:r>
              <a:rPr lang="fr-FR" dirty="0"/>
              <a:t>Nom partie 1</a:t>
            </a:r>
          </a:p>
        </p:txBody>
      </p:sp>
      <p:sp>
        <p:nvSpPr>
          <p:cNvPr id="18" name="Espace réservé du texte 15">
            <a:extLst>
              <a:ext uri="{FF2B5EF4-FFF2-40B4-BE49-F238E27FC236}">
                <a16:creationId xmlns:a16="http://schemas.microsoft.com/office/drawing/2014/main" id="{FA69BD02-CA77-5C4E-AE76-A3EF48C15DA3}"/>
              </a:ext>
            </a:extLst>
          </p:cNvPr>
          <p:cNvSpPr>
            <a:spLocks noGrp="1"/>
          </p:cNvSpPr>
          <p:nvPr>
            <p:ph type="body" sz="quarter" idx="18"/>
          </p:nvPr>
        </p:nvSpPr>
        <p:spPr>
          <a:xfrm>
            <a:off x="4648057" y="3429000"/>
            <a:ext cx="2895886" cy="2279218"/>
          </a:xfrm>
        </p:spPr>
        <p:txBody>
          <a:bodyPr/>
          <a:lstStyle>
            <a:lvl1pPr marL="342900" indent="-342900">
              <a:buClr>
                <a:schemeClr val="tx2"/>
              </a:buClr>
              <a:buFont typeface="Arial" panose="020B0604020202020204" pitchFamily="34" charset="0"/>
              <a:buChar char="•"/>
              <a:defRPr/>
            </a:lvl1pPr>
            <a:lvl2pPr marL="742950" indent="-285750">
              <a:buClr>
                <a:schemeClr val="tx2"/>
              </a:buClr>
              <a:buFont typeface="Arial" panose="020B0604020202020204" pitchFamily="34" charset="0"/>
              <a:buChar char="•"/>
              <a:defRPr/>
            </a:lvl2pPr>
            <a:lvl3pPr marL="1200150" indent="-285750">
              <a:buClr>
                <a:schemeClr val="tx2"/>
              </a:buClr>
              <a:buFont typeface="Arial" panose="020B0604020202020204" pitchFamily="34" charset="0"/>
              <a:buChar char="•"/>
              <a:defRPr/>
            </a:lvl3pPr>
            <a:lvl4pPr marL="1657350" indent="-285750">
              <a:buClr>
                <a:schemeClr val="tx2"/>
              </a:buClr>
              <a:buFont typeface="Arial" panose="020B0604020202020204" pitchFamily="34" charset="0"/>
              <a:buChar char="•"/>
              <a:defRPr/>
            </a:lvl4pPr>
            <a:lvl5pPr marL="2114550" indent="-285750">
              <a:buClr>
                <a:schemeClr val="tx2"/>
              </a:buClr>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contenu 2">
            <a:extLst>
              <a:ext uri="{FF2B5EF4-FFF2-40B4-BE49-F238E27FC236}">
                <a16:creationId xmlns:a16="http://schemas.microsoft.com/office/drawing/2014/main" id="{B6E5C99A-2591-DB42-8B9F-848CEA0DF7CD}"/>
              </a:ext>
            </a:extLst>
          </p:cNvPr>
          <p:cNvSpPr>
            <a:spLocks noGrp="1"/>
          </p:cNvSpPr>
          <p:nvPr>
            <p:ph idx="19" hasCustomPrompt="1"/>
          </p:nvPr>
        </p:nvSpPr>
        <p:spPr>
          <a:xfrm>
            <a:off x="8326581" y="2455012"/>
            <a:ext cx="2895886" cy="759243"/>
          </a:xfrm>
        </p:spPr>
        <p:txBody>
          <a:bodyPr anchor="b">
            <a:normAutofit/>
          </a:bodyPr>
          <a:lstStyle>
            <a:lvl1pPr marL="0" indent="0">
              <a:buClr>
                <a:schemeClr val="tx2"/>
              </a:buClr>
              <a:buSzPct val="110000"/>
              <a:buFont typeface="+mj-lt"/>
              <a:buNone/>
              <a:defRPr sz="2200" b="1" i="0">
                <a:solidFill>
                  <a:schemeClr val="accent1"/>
                </a:solidFill>
                <a:latin typeface="+mj-lt"/>
              </a:defRPr>
            </a:lvl1pPr>
          </a:lstStyle>
          <a:p>
            <a:pPr lvl="0"/>
            <a:r>
              <a:rPr lang="fr-FR" dirty="0"/>
              <a:t>Nom partie 1</a:t>
            </a:r>
          </a:p>
        </p:txBody>
      </p:sp>
      <p:sp>
        <p:nvSpPr>
          <p:cNvPr id="20" name="Espace réservé du texte 15">
            <a:extLst>
              <a:ext uri="{FF2B5EF4-FFF2-40B4-BE49-F238E27FC236}">
                <a16:creationId xmlns:a16="http://schemas.microsoft.com/office/drawing/2014/main" id="{C1C8F0C2-5AF7-6444-8746-97A45A282030}"/>
              </a:ext>
            </a:extLst>
          </p:cNvPr>
          <p:cNvSpPr>
            <a:spLocks noGrp="1"/>
          </p:cNvSpPr>
          <p:nvPr>
            <p:ph type="body" sz="quarter" idx="20"/>
          </p:nvPr>
        </p:nvSpPr>
        <p:spPr>
          <a:xfrm>
            <a:off x="8326581" y="3429000"/>
            <a:ext cx="2895886" cy="2279218"/>
          </a:xfrm>
        </p:spPr>
        <p:txBody>
          <a:bodyPr/>
          <a:lstStyle>
            <a:lvl1pPr marL="342900" indent="-342900">
              <a:buClr>
                <a:schemeClr val="tx2"/>
              </a:buClr>
              <a:buFont typeface="Arial" panose="020B0604020202020204" pitchFamily="34" charset="0"/>
              <a:buChar char="•"/>
              <a:defRPr/>
            </a:lvl1pPr>
            <a:lvl2pPr marL="742950" indent="-285750">
              <a:buClr>
                <a:schemeClr val="tx2"/>
              </a:buClr>
              <a:buFont typeface="Arial" panose="020B0604020202020204" pitchFamily="34" charset="0"/>
              <a:buChar char="•"/>
              <a:defRPr/>
            </a:lvl2pPr>
            <a:lvl3pPr marL="1200150" indent="-285750">
              <a:buClr>
                <a:schemeClr val="tx2"/>
              </a:buClr>
              <a:buFont typeface="Arial" panose="020B0604020202020204" pitchFamily="34" charset="0"/>
              <a:buChar char="•"/>
              <a:defRPr/>
            </a:lvl3pPr>
            <a:lvl4pPr marL="1657350" indent="-285750">
              <a:buClr>
                <a:schemeClr val="tx2"/>
              </a:buClr>
              <a:buFont typeface="Arial" panose="020B0604020202020204" pitchFamily="34" charset="0"/>
              <a:buChar char="•"/>
              <a:defRPr/>
            </a:lvl4pPr>
            <a:lvl5pPr marL="2114550" indent="-285750">
              <a:buClr>
                <a:schemeClr val="tx2"/>
              </a:buClr>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72633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B203A9-F8B6-1549-AA7B-958A92113CBB}"/>
              </a:ext>
            </a:extLst>
          </p:cNvPr>
          <p:cNvSpPr>
            <a:spLocks noGrp="1"/>
          </p:cNvSpPr>
          <p:nvPr>
            <p:ph type="title"/>
          </p:nvPr>
        </p:nvSpPr>
        <p:spPr>
          <a:xfrm>
            <a:off x="1815352" y="2268538"/>
            <a:ext cx="9532097" cy="2293938"/>
          </a:xfrm>
        </p:spPr>
        <p:txBody>
          <a:bodyPr anchor="b"/>
          <a:lstStyle>
            <a:lvl1pPr>
              <a:defRPr sz="6000"/>
            </a:lvl1pPr>
          </a:lstStyle>
          <a:p>
            <a:r>
              <a:rPr lang="fr-FR" dirty="0"/>
              <a:t>Modifiez le style du titre</a:t>
            </a:r>
          </a:p>
        </p:txBody>
      </p:sp>
      <p:sp>
        <p:nvSpPr>
          <p:cNvPr id="3" name="Espace réservé du texte 2">
            <a:extLst>
              <a:ext uri="{FF2B5EF4-FFF2-40B4-BE49-F238E27FC236}">
                <a16:creationId xmlns:a16="http://schemas.microsoft.com/office/drawing/2014/main" id="{7D84D5F5-120B-C94B-A153-D3A7222C4F2D}"/>
              </a:ext>
            </a:extLst>
          </p:cNvPr>
          <p:cNvSpPr>
            <a:spLocks noGrp="1"/>
          </p:cNvSpPr>
          <p:nvPr>
            <p:ph type="body" idx="1"/>
          </p:nvPr>
        </p:nvSpPr>
        <p:spPr>
          <a:xfrm>
            <a:off x="1815352" y="4589463"/>
            <a:ext cx="953209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Espace réservé du pied de page 6">
            <a:extLst>
              <a:ext uri="{FF2B5EF4-FFF2-40B4-BE49-F238E27FC236}">
                <a16:creationId xmlns:a16="http://schemas.microsoft.com/office/drawing/2014/main" id="{1808EAC7-1BB2-FB44-BCF4-95ACAC75167E}"/>
              </a:ext>
            </a:extLst>
          </p:cNvPr>
          <p:cNvSpPr>
            <a:spLocks noGrp="1"/>
          </p:cNvSpPr>
          <p:nvPr>
            <p:ph type="ftr" sz="quarter" idx="10"/>
          </p:nvPr>
        </p:nvSpPr>
        <p:spPr/>
        <p:txBody>
          <a:bodyPr/>
          <a:lstStyle>
            <a:lvl1pPr>
              <a:defRPr>
                <a:solidFill>
                  <a:schemeClr val="tx1"/>
                </a:solidFill>
              </a:defRPr>
            </a:lvl1pPr>
          </a:lstStyle>
          <a:p>
            <a:r>
              <a:rPr lang="fr-FR" dirty="0"/>
              <a:t>Titre de la présentation</a:t>
            </a:r>
          </a:p>
        </p:txBody>
      </p:sp>
      <p:sp>
        <p:nvSpPr>
          <p:cNvPr id="8" name="Espace réservé du numéro de diapositive 7">
            <a:extLst>
              <a:ext uri="{FF2B5EF4-FFF2-40B4-BE49-F238E27FC236}">
                <a16:creationId xmlns:a16="http://schemas.microsoft.com/office/drawing/2014/main" id="{6A55C4C1-428F-2248-A96E-92F73EFCC7F1}"/>
              </a:ext>
            </a:extLst>
          </p:cNvPr>
          <p:cNvSpPr>
            <a:spLocks noGrp="1"/>
          </p:cNvSpPr>
          <p:nvPr>
            <p:ph type="sldNum" sz="quarter" idx="11"/>
          </p:nvPr>
        </p:nvSpPr>
        <p:spPr/>
        <p:txBody>
          <a:bodyPr/>
          <a:lstStyle/>
          <a:p>
            <a:fld id="{73145863-5E9A-2545-97B0-CFB776ABBB38}" type="slidenum">
              <a:rPr lang="fr-FR" smtClean="0"/>
              <a:pPr/>
              <a:t>‹N°›</a:t>
            </a:fld>
            <a:endParaRPr lang="fr-FR" dirty="0"/>
          </a:p>
        </p:txBody>
      </p:sp>
      <p:pic>
        <p:nvPicPr>
          <p:cNvPr id="9" name="Image 8">
            <a:extLst>
              <a:ext uri="{FF2B5EF4-FFF2-40B4-BE49-F238E27FC236}">
                <a16:creationId xmlns:a16="http://schemas.microsoft.com/office/drawing/2014/main" id="{F35E4629-5733-5048-9476-B2794C10A456}"/>
              </a:ext>
            </a:extLst>
          </p:cNvPr>
          <p:cNvPicPr>
            <a:picLocks noChangeAspect="1"/>
          </p:cNvPicPr>
          <p:nvPr userDrawn="1"/>
        </p:nvPicPr>
        <p:blipFill>
          <a:blip r:embed="rId2"/>
          <a:stretch>
            <a:fillRect/>
          </a:stretch>
        </p:blipFill>
        <p:spPr>
          <a:xfrm>
            <a:off x="343220" y="334229"/>
            <a:ext cx="1311729" cy="111600"/>
          </a:xfrm>
          <a:prstGeom prst="rect">
            <a:avLst/>
          </a:prstGeom>
        </p:spPr>
      </p:pic>
      <p:pic>
        <p:nvPicPr>
          <p:cNvPr id="14" name="Image 13">
            <a:extLst>
              <a:ext uri="{FF2B5EF4-FFF2-40B4-BE49-F238E27FC236}">
                <a16:creationId xmlns:a16="http://schemas.microsoft.com/office/drawing/2014/main" id="{83B0D829-8D88-1B4C-A309-AEB31D7D3A97}"/>
              </a:ext>
            </a:extLst>
          </p:cNvPr>
          <p:cNvPicPr>
            <a:picLocks noChangeAspect="1"/>
          </p:cNvPicPr>
          <p:nvPr userDrawn="1"/>
        </p:nvPicPr>
        <p:blipFill rotWithShape="1">
          <a:blip r:embed="rId3"/>
          <a:srcRect l="17528" t="-2497"/>
          <a:stretch/>
        </p:blipFill>
        <p:spPr>
          <a:xfrm>
            <a:off x="0" y="3759200"/>
            <a:ext cx="1422676" cy="579312"/>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7370BDEF-5FFC-AE43-B8A3-4850B5C35CCD}"/>
              </a:ext>
            </a:extLst>
          </p:cNvPr>
          <p:cNvPicPr>
            <a:picLocks noChangeAspect="1"/>
          </p:cNvPicPr>
          <p:nvPr userDrawn="1"/>
        </p:nvPicPr>
        <p:blipFill>
          <a:blip r:embed="rId4"/>
          <a:stretch>
            <a:fillRect/>
          </a:stretch>
        </p:blipFill>
        <p:spPr>
          <a:xfrm>
            <a:off x="896594" y="503279"/>
            <a:ext cx="197571" cy="45719"/>
          </a:xfrm>
          <a:prstGeom prst="rect">
            <a:avLst/>
          </a:prstGeom>
        </p:spPr>
      </p:pic>
    </p:spTree>
    <p:extLst>
      <p:ext uri="{BB962C8B-B14F-4D97-AF65-F5344CB8AC3E}">
        <p14:creationId xmlns:p14="http://schemas.microsoft.com/office/powerpoint/2010/main" val="401293485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text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053A55-B8BD-AE48-94A2-6B9AFF677038}"/>
              </a:ext>
            </a:extLst>
          </p:cNvPr>
          <p:cNvSpPr>
            <a:spLocks noGrp="1"/>
          </p:cNvSpPr>
          <p:nvPr>
            <p:ph sz="half" idx="1"/>
          </p:nvPr>
        </p:nvSpPr>
        <p:spPr>
          <a:xfrm>
            <a:off x="969533" y="2317319"/>
            <a:ext cx="4528278" cy="369333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1177D1BE-F943-E546-B573-F8995DD3F588}"/>
              </a:ext>
            </a:extLst>
          </p:cNvPr>
          <p:cNvSpPr>
            <a:spLocks noGrp="1"/>
          </p:cNvSpPr>
          <p:nvPr>
            <p:ph sz="half" idx="2"/>
          </p:nvPr>
        </p:nvSpPr>
        <p:spPr>
          <a:xfrm>
            <a:off x="6694191" y="2317319"/>
            <a:ext cx="4528279" cy="369333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pied de page 11">
            <a:extLst>
              <a:ext uri="{FF2B5EF4-FFF2-40B4-BE49-F238E27FC236}">
                <a16:creationId xmlns:a16="http://schemas.microsoft.com/office/drawing/2014/main" id="{0CB94CCF-3B39-F94C-8FEA-CBAEE025001B}"/>
              </a:ext>
            </a:extLst>
          </p:cNvPr>
          <p:cNvSpPr>
            <a:spLocks noGrp="1"/>
          </p:cNvSpPr>
          <p:nvPr>
            <p:ph type="ftr" sz="quarter" idx="10"/>
          </p:nvPr>
        </p:nvSpPr>
        <p:spPr/>
        <p:txBody>
          <a:bodyPr/>
          <a:lstStyle/>
          <a:p>
            <a:r>
              <a:rPr lang="fr-FR"/>
              <a:t>Titre de la présentation</a:t>
            </a:r>
            <a:endParaRPr lang="fr-FR" dirty="0"/>
          </a:p>
        </p:txBody>
      </p:sp>
      <p:sp>
        <p:nvSpPr>
          <p:cNvPr id="13" name="Espace réservé du numéro de diapositive 12">
            <a:extLst>
              <a:ext uri="{FF2B5EF4-FFF2-40B4-BE49-F238E27FC236}">
                <a16:creationId xmlns:a16="http://schemas.microsoft.com/office/drawing/2014/main" id="{F15ED914-EB2D-BF49-AFE2-DB2CF8B1D80E}"/>
              </a:ext>
            </a:extLst>
          </p:cNvPr>
          <p:cNvSpPr>
            <a:spLocks noGrp="1"/>
          </p:cNvSpPr>
          <p:nvPr>
            <p:ph type="sldNum" sz="quarter" idx="11"/>
          </p:nvPr>
        </p:nvSpPr>
        <p:spPr/>
        <p:txBody>
          <a:bodyPr/>
          <a:lstStyle/>
          <a:p>
            <a:fld id="{73145863-5E9A-2545-97B0-CFB776ABBB38}" type="slidenum">
              <a:rPr lang="fr-FR" smtClean="0"/>
              <a:pPr/>
              <a:t>‹N°›</a:t>
            </a:fld>
            <a:endParaRPr lang="fr-FR" dirty="0"/>
          </a:p>
        </p:txBody>
      </p:sp>
      <p:sp>
        <p:nvSpPr>
          <p:cNvPr id="2" name="Titre 1">
            <a:extLst>
              <a:ext uri="{FF2B5EF4-FFF2-40B4-BE49-F238E27FC236}">
                <a16:creationId xmlns:a16="http://schemas.microsoft.com/office/drawing/2014/main" id="{251BD89E-6954-9C48-9E30-3043D4500B7A}"/>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786465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lide photo 1">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053A55-B8BD-AE48-94A2-6B9AFF677038}"/>
              </a:ext>
            </a:extLst>
          </p:cNvPr>
          <p:cNvSpPr>
            <a:spLocks noGrp="1"/>
          </p:cNvSpPr>
          <p:nvPr>
            <p:ph sz="half" idx="1"/>
          </p:nvPr>
        </p:nvSpPr>
        <p:spPr>
          <a:xfrm>
            <a:off x="969533" y="2317318"/>
            <a:ext cx="4528278" cy="3796169"/>
          </a:xfrm>
        </p:spPr>
        <p:txBody>
          <a:bodyPr/>
          <a:lstStyle>
            <a:lvl1pPr marL="342900" indent="-342900">
              <a:buClr>
                <a:schemeClr val="tx2"/>
              </a:buClr>
              <a:buFont typeface="Arial" panose="020B0604020202020204" pitchFamily="34" charset="0"/>
              <a:buChar char="•"/>
              <a:defRPr/>
            </a:lvl1pPr>
            <a:lvl2pPr marL="742950" indent="-285750">
              <a:buClr>
                <a:schemeClr val="tx2"/>
              </a:buClr>
              <a:buFont typeface="Courier New" panose="02070309020205020404" pitchFamily="49" charset="0"/>
              <a:buChar char="o"/>
              <a:defRPr/>
            </a:lvl2pPr>
            <a:lvl3pPr marL="1200150" indent="-285750">
              <a:buClr>
                <a:schemeClr val="tx2"/>
              </a:buClr>
              <a:buFont typeface="Arial" panose="020B0604020202020204" pitchFamily="34" charset="0"/>
              <a:buChar char="•"/>
              <a:defRPr/>
            </a:lvl3pPr>
            <a:lvl4pPr marL="1657350" indent="-285750">
              <a:buClr>
                <a:schemeClr val="tx2"/>
              </a:buClr>
              <a:buFont typeface="Arial" panose="020B0604020202020204" pitchFamily="34" charset="0"/>
              <a:buChar char="•"/>
              <a:defRPr/>
            </a:lvl4pPr>
            <a:lvl5pPr marL="2114550" indent="-285750">
              <a:buClr>
                <a:schemeClr val="tx2"/>
              </a:buClr>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pied de page 11">
            <a:extLst>
              <a:ext uri="{FF2B5EF4-FFF2-40B4-BE49-F238E27FC236}">
                <a16:creationId xmlns:a16="http://schemas.microsoft.com/office/drawing/2014/main" id="{0CB94CCF-3B39-F94C-8FEA-CBAEE025001B}"/>
              </a:ext>
            </a:extLst>
          </p:cNvPr>
          <p:cNvSpPr>
            <a:spLocks noGrp="1"/>
          </p:cNvSpPr>
          <p:nvPr>
            <p:ph type="ftr" sz="quarter" idx="10"/>
          </p:nvPr>
        </p:nvSpPr>
        <p:spPr/>
        <p:txBody>
          <a:bodyPr/>
          <a:lstStyle/>
          <a:p>
            <a:r>
              <a:rPr lang="fr-FR"/>
              <a:t>Titre de la présentation</a:t>
            </a:r>
            <a:endParaRPr lang="fr-FR" dirty="0"/>
          </a:p>
        </p:txBody>
      </p:sp>
      <p:sp>
        <p:nvSpPr>
          <p:cNvPr id="13" name="Espace réservé du numéro de diapositive 12">
            <a:extLst>
              <a:ext uri="{FF2B5EF4-FFF2-40B4-BE49-F238E27FC236}">
                <a16:creationId xmlns:a16="http://schemas.microsoft.com/office/drawing/2014/main" id="{F15ED914-EB2D-BF49-AFE2-DB2CF8B1D80E}"/>
              </a:ext>
            </a:extLst>
          </p:cNvPr>
          <p:cNvSpPr>
            <a:spLocks noGrp="1"/>
          </p:cNvSpPr>
          <p:nvPr>
            <p:ph type="sldNum" sz="quarter" idx="11"/>
          </p:nvPr>
        </p:nvSpPr>
        <p:spPr/>
        <p:txBody>
          <a:bodyPr/>
          <a:lstStyle/>
          <a:p>
            <a:fld id="{73145863-5E9A-2545-97B0-CFB776ABBB38}" type="slidenum">
              <a:rPr lang="fr-FR" smtClean="0"/>
              <a:pPr/>
              <a:t>‹N°›</a:t>
            </a:fld>
            <a:endParaRPr lang="fr-FR" dirty="0"/>
          </a:p>
        </p:txBody>
      </p:sp>
      <p:sp>
        <p:nvSpPr>
          <p:cNvPr id="5" name="Espace réservé pour une image  4">
            <a:extLst>
              <a:ext uri="{FF2B5EF4-FFF2-40B4-BE49-F238E27FC236}">
                <a16:creationId xmlns:a16="http://schemas.microsoft.com/office/drawing/2014/main" id="{CC973399-5D5C-0D44-B320-3E126B44943A}"/>
              </a:ext>
            </a:extLst>
          </p:cNvPr>
          <p:cNvSpPr>
            <a:spLocks noGrp="1"/>
          </p:cNvSpPr>
          <p:nvPr>
            <p:ph type="pic" sz="quarter" idx="12"/>
          </p:nvPr>
        </p:nvSpPr>
        <p:spPr>
          <a:xfrm>
            <a:off x="6096000" y="0"/>
            <a:ext cx="6096000" cy="6858000"/>
          </a:xfrm>
        </p:spPr>
        <p:txBody>
          <a:bodyPr/>
          <a:lstStyle/>
          <a:p>
            <a:endParaRPr lang="fr-FR" dirty="0"/>
          </a:p>
        </p:txBody>
      </p:sp>
      <p:pic>
        <p:nvPicPr>
          <p:cNvPr id="11" name="Image 10">
            <a:extLst>
              <a:ext uri="{FF2B5EF4-FFF2-40B4-BE49-F238E27FC236}">
                <a16:creationId xmlns:a16="http://schemas.microsoft.com/office/drawing/2014/main" id="{7F44B47C-4155-E649-936B-71C16F8F1CBF}"/>
              </a:ext>
            </a:extLst>
          </p:cNvPr>
          <p:cNvPicPr>
            <a:picLocks noChangeAspect="1"/>
          </p:cNvPicPr>
          <p:nvPr userDrawn="1"/>
        </p:nvPicPr>
        <p:blipFill rotWithShape="1">
          <a:blip r:embed="rId2"/>
          <a:srcRect l="50119" t="-7823" r="1" b="-2"/>
          <a:stretch/>
        </p:blipFill>
        <p:spPr>
          <a:xfrm>
            <a:off x="0" y="6334563"/>
            <a:ext cx="5683449" cy="300307"/>
          </a:xfrm>
          <a:prstGeom prst="rect">
            <a:avLst/>
          </a:prstGeom>
        </p:spPr>
      </p:pic>
      <p:sp>
        <p:nvSpPr>
          <p:cNvPr id="4" name="Titre 3">
            <a:extLst>
              <a:ext uri="{FF2B5EF4-FFF2-40B4-BE49-F238E27FC236}">
                <a16:creationId xmlns:a16="http://schemas.microsoft.com/office/drawing/2014/main" id="{7795C205-6C18-B444-9ED1-812A301538A3}"/>
              </a:ext>
            </a:extLst>
          </p:cNvPr>
          <p:cNvSpPr>
            <a:spLocks noGrp="1"/>
          </p:cNvSpPr>
          <p:nvPr>
            <p:ph type="title"/>
          </p:nvPr>
        </p:nvSpPr>
        <p:spPr>
          <a:xfrm>
            <a:off x="969533" y="744513"/>
            <a:ext cx="4528278" cy="1127051"/>
          </a:xfrm>
        </p:spPr>
        <p:txBody>
          <a:bodyPr/>
          <a:lstStyle/>
          <a:p>
            <a:r>
              <a:rPr lang="fr-FR" dirty="0"/>
              <a:t>Modifiez le style du titre</a:t>
            </a:r>
          </a:p>
        </p:txBody>
      </p:sp>
      <p:pic>
        <p:nvPicPr>
          <p:cNvPr id="9" name="Image 8">
            <a:extLst>
              <a:ext uri="{FF2B5EF4-FFF2-40B4-BE49-F238E27FC236}">
                <a16:creationId xmlns:a16="http://schemas.microsoft.com/office/drawing/2014/main" id="{7DE07E8D-A85A-D64E-9251-0EC37495BC50}"/>
              </a:ext>
            </a:extLst>
          </p:cNvPr>
          <p:cNvPicPr>
            <a:picLocks noChangeAspect="1"/>
          </p:cNvPicPr>
          <p:nvPr userDrawn="1"/>
        </p:nvPicPr>
        <p:blipFill>
          <a:blip r:embed="rId3"/>
          <a:stretch>
            <a:fillRect/>
          </a:stretch>
        </p:blipFill>
        <p:spPr>
          <a:xfrm>
            <a:off x="900298" y="503787"/>
            <a:ext cx="197571" cy="45719"/>
          </a:xfrm>
          <a:prstGeom prst="rect">
            <a:avLst/>
          </a:prstGeom>
        </p:spPr>
      </p:pic>
      <p:pic>
        <p:nvPicPr>
          <p:cNvPr id="10" name="Image 9">
            <a:extLst>
              <a:ext uri="{FF2B5EF4-FFF2-40B4-BE49-F238E27FC236}">
                <a16:creationId xmlns:a16="http://schemas.microsoft.com/office/drawing/2014/main" id="{C85B9969-9801-D342-8C62-BADC118703DC}"/>
              </a:ext>
            </a:extLst>
          </p:cNvPr>
          <p:cNvPicPr>
            <a:picLocks noChangeAspect="1"/>
          </p:cNvPicPr>
          <p:nvPr userDrawn="1"/>
        </p:nvPicPr>
        <p:blipFill>
          <a:blip r:embed="rId4"/>
          <a:stretch>
            <a:fillRect/>
          </a:stretch>
        </p:blipFill>
        <p:spPr>
          <a:xfrm>
            <a:off x="343220" y="313488"/>
            <a:ext cx="1311729" cy="134398"/>
          </a:xfrm>
          <a:prstGeom prst="rect">
            <a:avLst/>
          </a:prstGeom>
        </p:spPr>
      </p:pic>
    </p:spTree>
    <p:extLst>
      <p:ext uri="{BB962C8B-B14F-4D97-AF65-F5344CB8AC3E}">
        <p14:creationId xmlns:p14="http://schemas.microsoft.com/office/powerpoint/2010/main" val="308207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hoto 2">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053A55-B8BD-AE48-94A2-6B9AFF677038}"/>
              </a:ext>
            </a:extLst>
          </p:cNvPr>
          <p:cNvSpPr>
            <a:spLocks noGrp="1"/>
          </p:cNvSpPr>
          <p:nvPr>
            <p:ph sz="half" idx="1"/>
          </p:nvPr>
        </p:nvSpPr>
        <p:spPr>
          <a:xfrm>
            <a:off x="969533" y="2317318"/>
            <a:ext cx="4528278" cy="353215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pied de page 11">
            <a:extLst>
              <a:ext uri="{FF2B5EF4-FFF2-40B4-BE49-F238E27FC236}">
                <a16:creationId xmlns:a16="http://schemas.microsoft.com/office/drawing/2014/main" id="{0CB94CCF-3B39-F94C-8FEA-CBAEE025001B}"/>
              </a:ext>
            </a:extLst>
          </p:cNvPr>
          <p:cNvSpPr>
            <a:spLocks noGrp="1"/>
          </p:cNvSpPr>
          <p:nvPr>
            <p:ph type="ftr" sz="quarter" idx="10"/>
          </p:nvPr>
        </p:nvSpPr>
        <p:spPr/>
        <p:txBody>
          <a:bodyPr/>
          <a:lstStyle/>
          <a:p>
            <a:r>
              <a:rPr lang="fr-FR"/>
              <a:t>Titre de la présentation</a:t>
            </a:r>
            <a:endParaRPr lang="fr-FR" dirty="0"/>
          </a:p>
        </p:txBody>
      </p:sp>
      <p:sp>
        <p:nvSpPr>
          <p:cNvPr id="13" name="Espace réservé du numéro de diapositive 12">
            <a:extLst>
              <a:ext uri="{FF2B5EF4-FFF2-40B4-BE49-F238E27FC236}">
                <a16:creationId xmlns:a16="http://schemas.microsoft.com/office/drawing/2014/main" id="{F15ED914-EB2D-BF49-AFE2-DB2CF8B1D80E}"/>
              </a:ext>
            </a:extLst>
          </p:cNvPr>
          <p:cNvSpPr>
            <a:spLocks noGrp="1"/>
          </p:cNvSpPr>
          <p:nvPr>
            <p:ph type="sldNum" sz="quarter" idx="11"/>
          </p:nvPr>
        </p:nvSpPr>
        <p:spPr/>
        <p:txBody>
          <a:bodyPr/>
          <a:lstStyle/>
          <a:p>
            <a:fld id="{73145863-5E9A-2545-97B0-CFB776ABBB38}" type="slidenum">
              <a:rPr lang="fr-FR" smtClean="0"/>
              <a:pPr/>
              <a:t>‹N°›</a:t>
            </a:fld>
            <a:endParaRPr lang="fr-FR" dirty="0"/>
          </a:p>
        </p:txBody>
      </p:sp>
      <p:sp>
        <p:nvSpPr>
          <p:cNvPr id="5" name="Espace réservé pour une image  4">
            <a:extLst>
              <a:ext uri="{FF2B5EF4-FFF2-40B4-BE49-F238E27FC236}">
                <a16:creationId xmlns:a16="http://schemas.microsoft.com/office/drawing/2014/main" id="{CC973399-5D5C-0D44-B320-3E126B44943A}"/>
              </a:ext>
            </a:extLst>
          </p:cNvPr>
          <p:cNvSpPr>
            <a:spLocks noGrp="1"/>
          </p:cNvSpPr>
          <p:nvPr>
            <p:ph type="pic" sz="quarter" idx="12"/>
          </p:nvPr>
        </p:nvSpPr>
        <p:spPr>
          <a:xfrm>
            <a:off x="6713046" y="2317318"/>
            <a:ext cx="4527550" cy="3532153"/>
          </a:xfrm>
        </p:spPr>
        <p:txBody>
          <a:bodyPr/>
          <a:lstStyle/>
          <a:p>
            <a:endParaRPr lang="fr-FR"/>
          </a:p>
        </p:txBody>
      </p:sp>
      <p:sp>
        <p:nvSpPr>
          <p:cNvPr id="6" name="Titre 5">
            <a:extLst>
              <a:ext uri="{FF2B5EF4-FFF2-40B4-BE49-F238E27FC236}">
                <a16:creationId xmlns:a16="http://schemas.microsoft.com/office/drawing/2014/main" id="{E1176D7F-9CC0-0545-BA5B-09BFF8B50F80}"/>
              </a:ext>
            </a:extLst>
          </p:cNvPr>
          <p:cNvSpPr>
            <a:spLocks noGrp="1"/>
          </p:cNvSpPr>
          <p:nvPr>
            <p:ph type="title"/>
          </p:nvPr>
        </p:nvSpPr>
        <p:spPr>
          <a:xfrm>
            <a:off x="969532" y="744513"/>
            <a:ext cx="10271063" cy="1127051"/>
          </a:xfrm>
        </p:spPr>
        <p:txBody>
          <a:bodyPr/>
          <a:lstStyle/>
          <a:p>
            <a:r>
              <a:rPr lang="fr-FR"/>
              <a:t>Modifiez le style du titre</a:t>
            </a:r>
          </a:p>
        </p:txBody>
      </p:sp>
    </p:spTree>
    <p:extLst>
      <p:ext uri="{BB962C8B-B14F-4D97-AF65-F5344CB8AC3E}">
        <p14:creationId xmlns:p14="http://schemas.microsoft.com/office/powerpoint/2010/main" val="424243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photo 2 + puces">
    <p:spTree>
      <p:nvGrpSpPr>
        <p:cNvPr id="1" name=""/>
        <p:cNvGrpSpPr/>
        <p:nvPr/>
      </p:nvGrpSpPr>
      <p:grpSpPr>
        <a:xfrm>
          <a:off x="0" y="0"/>
          <a:ext cx="0" cy="0"/>
          <a:chOff x="0" y="0"/>
          <a:chExt cx="0" cy="0"/>
        </a:xfrm>
      </p:grpSpPr>
      <p:sp>
        <p:nvSpPr>
          <p:cNvPr id="12" name="Espace réservé du pied de page 11">
            <a:extLst>
              <a:ext uri="{FF2B5EF4-FFF2-40B4-BE49-F238E27FC236}">
                <a16:creationId xmlns:a16="http://schemas.microsoft.com/office/drawing/2014/main" id="{0CB94CCF-3B39-F94C-8FEA-CBAEE025001B}"/>
              </a:ext>
            </a:extLst>
          </p:cNvPr>
          <p:cNvSpPr>
            <a:spLocks noGrp="1"/>
          </p:cNvSpPr>
          <p:nvPr>
            <p:ph type="ftr" sz="quarter" idx="10"/>
          </p:nvPr>
        </p:nvSpPr>
        <p:spPr/>
        <p:txBody>
          <a:bodyPr/>
          <a:lstStyle/>
          <a:p>
            <a:r>
              <a:rPr lang="fr-FR"/>
              <a:t>Titre de la présentation</a:t>
            </a:r>
            <a:endParaRPr lang="fr-FR" dirty="0"/>
          </a:p>
        </p:txBody>
      </p:sp>
      <p:sp>
        <p:nvSpPr>
          <p:cNvPr id="13" name="Espace réservé du numéro de diapositive 12">
            <a:extLst>
              <a:ext uri="{FF2B5EF4-FFF2-40B4-BE49-F238E27FC236}">
                <a16:creationId xmlns:a16="http://schemas.microsoft.com/office/drawing/2014/main" id="{F15ED914-EB2D-BF49-AFE2-DB2CF8B1D80E}"/>
              </a:ext>
            </a:extLst>
          </p:cNvPr>
          <p:cNvSpPr>
            <a:spLocks noGrp="1"/>
          </p:cNvSpPr>
          <p:nvPr>
            <p:ph type="sldNum" sz="quarter" idx="11"/>
          </p:nvPr>
        </p:nvSpPr>
        <p:spPr/>
        <p:txBody>
          <a:bodyPr/>
          <a:lstStyle/>
          <a:p>
            <a:fld id="{73145863-5E9A-2545-97B0-CFB776ABBB38}" type="slidenum">
              <a:rPr lang="fr-FR" smtClean="0"/>
              <a:pPr/>
              <a:t>‹N°›</a:t>
            </a:fld>
            <a:endParaRPr lang="fr-FR" dirty="0"/>
          </a:p>
        </p:txBody>
      </p:sp>
      <p:sp>
        <p:nvSpPr>
          <p:cNvPr id="5" name="Espace réservé pour une image  4">
            <a:extLst>
              <a:ext uri="{FF2B5EF4-FFF2-40B4-BE49-F238E27FC236}">
                <a16:creationId xmlns:a16="http://schemas.microsoft.com/office/drawing/2014/main" id="{CC973399-5D5C-0D44-B320-3E126B44943A}"/>
              </a:ext>
            </a:extLst>
          </p:cNvPr>
          <p:cNvSpPr>
            <a:spLocks noGrp="1"/>
          </p:cNvSpPr>
          <p:nvPr>
            <p:ph type="pic" sz="quarter" idx="12"/>
          </p:nvPr>
        </p:nvSpPr>
        <p:spPr>
          <a:xfrm>
            <a:off x="6713046" y="2317318"/>
            <a:ext cx="4527550" cy="3532153"/>
          </a:xfrm>
        </p:spPr>
        <p:txBody>
          <a:bodyPr/>
          <a:lstStyle/>
          <a:p>
            <a:endParaRPr lang="fr-FR"/>
          </a:p>
        </p:txBody>
      </p:sp>
      <p:sp>
        <p:nvSpPr>
          <p:cNvPr id="6" name="Titre 5">
            <a:extLst>
              <a:ext uri="{FF2B5EF4-FFF2-40B4-BE49-F238E27FC236}">
                <a16:creationId xmlns:a16="http://schemas.microsoft.com/office/drawing/2014/main" id="{E1176D7F-9CC0-0545-BA5B-09BFF8B50F80}"/>
              </a:ext>
            </a:extLst>
          </p:cNvPr>
          <p:cNvSpPr>
            <a:spLocks noGrp="1"/>
          </p:cNvSpPr>
          <p:nvPr>
            <p:ph type="title"/>
          </p:nvPr>
        </p:nvSpPr>
        <p:spPr>
          <a:xfrm>
            <a:off x="969532" y="744513"/>
            <a:ext cx="10271063" cy="1127051"/>
          </a:xfrm>
        </p:spPr>
        <p:txBody>
          <a:bodyPr/>
          <a:lstStyle/>
          <a:p>
            <a:r>
              <a:rPr lang="fr-FR"/>
              <a:t>Modifiez le style du titre</a:t>
            </a:r>
          </a:p>
        </p:txBody>
      </p:sp>
      <p:sp>
        <p:nvSpPr>
          <p:cNvPr id="11" name="Espace réservé du contenu 2">
            <a:extLst>
              <a:ext uri="{FF2B5EF4-FFF2-40B4-BE49-F238E27FC236}">
                <a16:creationId xmlns:a16="http://schemas.microsoft.com/office/drawing/2014/main" id="{37A06478-7D7E-0B4E-9E40-F1F909CCE33C}"/>
              </a:ext>
            </a:extLst>
          </p:cNvPr>
          <p:cNvSpPr>
            <a:spLocks noGrp="1"/>
          </p:cNvSpPr>
          <p:nvPr>
            <p:ph idx="14"/>
          </p:nvPr>
        </p:nvSpPr>
        <p:spPr>
          <a:xfrm>
            <a:off x="969533" y="2317318"/>
            <a:ext cx="4528278" cy="3532152"/>
          </a:xfrm>
        </p:spPr>
        <p:txBody>
          <a:bodyPr/>
          <a:lstStyle>
            <a:lvl1pPr marL="342900" indent="-342900">
              <a:buClr>
                <a:schemeClr val="tx2"/>
              </a:buClr>
              <a:buFont typeface="Arial" panose="020B0604020202020204" pitchFamily="34" charset="0"/>
              <a:buChar char="•"/>
              <a:defRPr b="1"/>
            </a:lvl1pPr>
            <a:lvl2pPr marL="922950" indent="-285750">
              <a:buClr>
                <a:schemeClr val="accent1"/>
              </a:buClr>
              <a:buFont typeface="Arial" panose="020B0604020202020204" pitchFamily="34" charset="0"/>
              <a:buChar char="•"/>
              <a:defRPr/>
            </a:lvl2pPr>
            <a:lvl3pPr marL="1416150" indent="-285750">
              <a:buClr>
                <a:schemeClr val="accent1"/>
              </a:buClr>
              <a:buFont typeface="Arial" panose="020B0604020202020204" pitchFamily="34" charset="0"/>
              <a:buChar char="•"/>
              <a:defRPr/>
            </a:lvl3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415089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3E78045-69CE-FA41-808A-AA1A96471323}"/>
              </a:ext>
            </a:extLst>
          </p:cNvPr>
          <p:cNvSpPr>
            <a:spLocks noGrp="1"/>
          </p:cNvSpPr>
          <p:nvPr>
            <p:ph type="title"/>
          </p:nvPr>
        </p:nvSpPr>
        <p:spPr>
          <a:xfrm>
            <a:off x="969533" y="744513"/>
            <a:ext cx="10252934" cy="1127051"/>
          </a:xfrm>
          <a:prstGeom prst="rect">
            <a:avLst/>
          </a:prstGeom>
        </p:spPr>
        <p:txBody>
          <a:bodyPr vert="horz" lIns="91440" tIns="45720" rIns="91440" bIns="45720" rtlCol="0" anchor="b">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5C0F8BDE-2001-0844-B089-86CC6E3F92A9}"/>
              </a:ext>
            </a:extLst>
          </p:cNvPr>
          <p:cNvSpPr>
            <a:spLocks noGrp="1"/>
          </p:cNvSpPr>
          <p:nvPr>
            <p:ph type="body" idx="1"/>
          </p:nvPr>
        </p:nvSpPr>
        <p:spPr>
          <a:xfrm>
            <a:off x="969533" y="2291379"/>
            <a:ext cx="10252934" cy="388558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a:extLst>
              <a:ext uri="{FF2B5EF4-FFF2-40B4-BE49-F238E27FC236}">
                <a16:creationId xmlns:a16="http://schemas.microsoft.com/office/drawing/2014/main" id="{07F7E8AF-574A-3D44-B141-C279659158BB}"/>
              </a:ext>
            </a:extLst>
          </p:cNvPr>
          <p:cNvSpPr>
            <a:spLocks noGrp="1"/>
          </p:cNvSpPr>
          <p:nvPr>
            <p:ph type="ftr" sz="quarter" idx="3"/>
          </p:nvPr>
        </p:nvSpPr>
        <p:spPr>
          <a:xfrm>
            <a:off x="7841428" y="206375"/>
            <a:ext cx="4114800" cy="365125"/>
          </a:xfrm>
          <a:prstGeom prst="rect">
            <a:avLst/>
          </a:prstGeom>
        </p:spPr>
        <p:txBody>
          <a:bodyPr vert="horz" lIns="91440" tIns="45720" rIns="91440" bIns="45720" rtlCol="0" anchor="ctr"/>
          <a:lstStyle>
            <a:lvl1pPr algn="r">
              <a:defRPr sz="1100" b="1">
                <a:solidFill>
                  <a:schemeClr val="tx2"/>
                </a:solidFill>
                <a:latin typeface="+mj-lt"/>
              </a:defRPr>
            </a:lvl1pPr>
          </a:lstStyle>
          <a:p>
            <a:r>
              <a:rPr lang="fr-FR" dirty="0"/>
              <a:t>Titre de la présentation</a:t>
            </a:r>
          </a:p>
        </p:txBody>
      </p:sp>
      <p:sp>
        <p:nvSpPr>
          <p:cNvPr id="6" name="Espace réservé du numéro de diapositive 5">
            <a:extLst>
              <a:ext uri="{FF2B5EF4-FFF2-40B4-BE49-F238E27FC236}">
                <a16:creationId xmlns:a16="http://schemas.microsoft.com/office/drawing/2014/main" id="{3F0B30B5-52ED-BF46-A2C2-01B464818293}"/>
              </a:ext>
            </a:extLst>
          </p:cNvPr>
          <p:cNvSpPr>
            <a:spLocks noGrp="1"/>
          </p:cNvSpPr>
          <p:nvPr>
            <p:ph type="sldNum" sz="quarter" idx="4"/>
          </p:nvPr>
        </p:nvSpPr>
        <p:spPr>
          <a:xfrm>
            <a:off x="11222466" y="6334563"/>
            <a:ext cx="733761" cy="365125"/>
          </a:xfrm>
          <a:prstGeom prst="rect">
            <a:avLst/>
          </a:prstGeom>
        </p:spPr>
        <p:txBody>
          <a:bodyPr vert="horz" lIns="91440" tIns="45720" rIns="91440" bIns="45720" rtlCol="0" anchor="ctr"/>
          <a:lstStyle>
            <a:lvl1pPr algn="r">
              <a:defRPr sz="1100" b="1">
                <a:solidFill>
                  <a:schemeClr val="tx1"/>
                </a:solidFill>
                <a:latin typeface="+mj-lt"/>
              </a:defRPr>
            </a:lvl1pPr>
          </a:lstStyle>
          <a:p>
            <a:fld id="{73145863-5E9A-2545-97B0-CFB776ABBB38}" type="slidenum">
              <a:rPr lang="fr-FR" smtClean="0"/>
              <a:pPr/>
              <a:t>‹N°›</a:t>
            </a:fld>
            <a:endParaRPr lang="fr-FR" dirty="0"/>
          </a:p>
        </p:txBody>
      </p:sp>
      <p:pic>
        <p:nvPicPr>
          <p:cNvPr id="9" name="Image 8">
            <a:extLst>
              <a:ext uri="{FF2B5EF4-FFF2-40B4-BE49-F238E27FC236}">
                <a16:creationId xmlns:a16="http://schemas.microsoft.com/office/drawing/2014/main" id="{A8051F90-96D6-DA42-B823-CB6729E27CE8}"/>
              </a:ext>
            </a:extLst>
          </p:cNvPr>
          <p:cNvPicPr>
            <a:picLocks noChangeAspect="1"/>
          </p:cNvPicPr>
          <p:nvPr userDrawn="1"/>
        </p:nvPicPr>
        <p:blipFill>
          <a:blip r:embed="rId30"/>
          <a:stretch>
            <a:fillRect/>
          </a:stretch>
        </p:blipFill>
        <p:spPr>
          <a:xfrm>
            <a:off x="0" y="6356350"/>
            <a:ext cx="11394000" cy="278520"/>
          </a:xfrm>
          <a:prstGeom prst="rect">
            <a:avLst/>
          </a:prstGeom>
        </p:spPr>
      </p:pic>
      <p:pic>
        <p:nvPicPr>
          <p:cNvPr id="8" name="Image 7">
            <a:extLst>
              <a:ext uri="{FF2B5EF4-FFF2-40B4-BE49-F238E27FC236}">
                <a16:creationId xmlns:a16="http://schemas.microsoft.com/office/drawing/2014/main" id="{2487585C-8D89-F241-8ECB-519E8E00883A}"/>
              </a:ext>
            </a:extLst>
          </p:cNvPr>
          <p:cNvPicPr>
            <a:picLocks noChangeAspect="1"/>
          </p:cNvPicPr>
          <p:nvPr userDrawn="1"/>
        </p:nvPicPr>
        <p:blipFill>
          <a:blip r:embed="rId31"/>
          <a:stretch>
            <a:fillRect/>
          </a:stretch>
        </p:blipFill>
        <p:spPr>
          <a:xfrm>
            <a:off x="900298" y="503787"/>
            <a:ext cx="197571" cy="45719"/>
          </a:xfrm>
          <a:prstGeom prst="rect">
            <a:avLst/>
          </a:prstGeom>
        </p:spPr>
      </p:pic>
      <p:pic>
        <p:nvPicPr>
          <p:cNvPr id="14" name="Image 13">
            <a:extLst>
              <a:ext uri="{FF2B5EF4-FFF2-40B4-BE49-F238E27FC236}">
                <a16:creationId xmlns:a16="http://schemas.microsoft.com/office/drawing/2014/main" id="{CE6C3482-F19D-7C44-B43E-76D639944CDA}"/>
              </a:ext>
            </a:extLst>
          </p:cNvPr>
          <p:cNvPicPr>
            <a:picLocks noChangeAspect="1"/>
          </p:cNvPicPr>
          <p:nvPr userDrawn="1"/>
        </p:nvPicPr>
        <p:blipFill>
          <a:blip r:embed="rId32"/>
          <a:stretch>
            <a:fillRect/>
          </a:stretch>
        </p:blipFill>
        <p:spPr>
          <a:xfrm>
            <a:off x="343220" y="313488"/>
            <a:ext cx="1311729" cy="134398"/>
          </a:xfrm>
          <a:prstGeom prst="rect">
            <a:avLst/>
          </a:prstGeom>
        </p:spPr>
      </p:pic>
    </p:spTree>
    <p:extLst>
      <p:ext uri="{BB962C8B-B14F-4D97-AF65-F5344CB8AC3E}">
        <p14:creationId xmlns:p14="http://schemas.microsoft.com/office/powerpoint/2010/main" val="289024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65" r:id="rId4"/>
    <p:sldLayoutId id="2147483651" r:id="rId5"/>
    <p:sldLayoutId id="2147483652" r:id="rId6"/>
    <p:sldLayoutId id="2147483663" r:id="rId7"/>
    <p:sldLayoutId id="2147483662" r:id="rId8"/>
    <p:sldLayoutId id="2147483673" r:id="rId9"/>
    <p:sldLayoutId id="2147483664" r:id="rId10"/>
    <p:sldLayoutId id="2147483674" r:id="rId11"/>
    <p:sldLayoutId id="2147483670" r:id="rId12"/>
    <p:sldLayoutId id="2147483653" r:id="rId13"/>
    <p:sldLayoutId id="2147483677" r:id="rId14"/>
    <p:sldLayoutId id="2147483666" r:id="rId15"/>
    <p:sldLayoutId id="2147483654" r:id="rId16"/>
    <p:sldLayoutId id="2147483660" r:id="rId17"/>
    <p:sldLayoutId id="2147483675" r:id="rId18"/>
    <p:sldLayoutId id="2147483667" r:id="rId19"/>
    <p:sldLayoutId id="2147483661" r:id="rId20"/>
    <p:sldLayoutId id="2147483676" r:id="rId21"/>
    <p:sldLayoutId id="2147483668" r:id="rId22"/>
    <p:sldLayoutId id="2147483671" r:id="rId23"/>
    <p:sldLayoutId id="2147483655" r:id="rId24"/>
    <p:sldLayoutId id="2147483656" r:id="rId25"/>
    <p:sldLayoutId id="2147483657" r:id="rId26"/>
    <p:sldLayoutId id="2147483658" r:id="rId27"/>
    <p:sldLayoutId id="2147483659" r:id="rId28"/>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b="0" i="0" kern="1200">
          <a:solidFill>
            <a:schemeClr val="tx1"/>
          </a:solidFill>
          <a:latin typeface="+mn-lt"/>
          <a:ea typeface="+mn-ea"/>
          <a:cs typeface="Gill Sans Light" panose="020B0302020104020203" pitchFamily="34" charset="-79"/>
        </a:defRPr>
      </a:lvl1pPr>
      <a:lvl2pPr marL="457200" indent="0" algn="l" defTabSz="914400" rtl="0" eaLnBrk="1" latinLnBrk="0" hangingPunct="1">
        <a:lnSpc>
          <a:spcPct val="110000"/>
        </a:lnSpc>
        <a:spcBef>
          <a:spcPts val="500"/>
        </a:spcBef>
        <a:buFont typeface="Arial" panose="020B0604020202020204" pitchFamily="34" charset="0"/>
        <a:buNone/>
        <a:defRPr sz="1800" b="0" i="0" kern="1200">
          <a:solidFill>
            <a:schemeClr val="tx1"/>
          </a:solidFill>
          <a:latin typeface="+mn-lt"/>
          <a:ea typeface="+mn-ea"/>
          <a:cs typeface="Gill Sans Light" panose="020B0302020104020203" pitchFamily="34" charset="-79"/>
        </a:defRPr>
      </a:lvl2pPr>
      <a:lvl3pPr marL="914400" indent="0" algn="l" defTabSz="914400" rtl="0" eaLnBrk="1" latinLnBrk="0" hangingPunct="1">
        <a:lnSpc>
          <a:spcPct val="110000"/>
        </a:lnSpc>
        <a:spcBef>
          <a:spcPts val="500"/>
        </a:spcBef>
        <a:buFont typeface="Arial" panose="020B0604020202020204" pitchFamily="34" charset="0"/>
        <a:buNone/>
        <a:defRPr sz="1600" b="0" i="0" kern="1200">
          <a:solidFill>
            <a:schemeClr val="tx1"/>
          </a:solidFill>
          <a:latin typeface="+mn-lt"/>
          <a:ea typeface="+mn-ea"/>
          <a:cs typeface="Gill Sans Light" panose="020B0302020104020203" pitchFamily="34" charset="-79"/>
        </a:defRPr>
      </a:lvl3pPr>
      <a:lvl4pPr marL="1371600" indent="0" algn="l" defTabSz="914400" rtl="0" eaLnBrk="1" latinLnBrk="0" hangingPunct="1">
        <a:lnSpc>
          <a:spcPct val="110000"/>
        </a:lnSpc>
        <a:spcBef>
          <a:spcPts val="500"/>
        </a:spcBef>
        <a:buFont typeface="Arial" panose="020B0604020202020204" pitchFamily="34" charset="0"/>
        <a:buNone/>
        <a:defRPr sz="1400" b="0" i="0" kern="1200">
          <a:solidFill>
            <a:schemeClr val="tx1"/>
          </a:solidFill>
          <a:latin typeface="+mn-lt"/>
          <a:ea typeface="+mn-ea"/>
          <a:cs typeface="Gill Sans Light" panose="020B0302020104020203" pitchFamily="34" charset="-79"/>
        </a:defRPr>
      </a:lvl4pPr>
      <a:lvl5pPr marL="1828800" indent="0" algn="l" defTabSz="914400" rtl="0" eaLnBrk="1" latinLnBrk="0" hangingPunct="1">
        <a:lnSpc>
          <a:spcPct val="110000"/>
        </a:lnSpc>
        <a:spcBef>
          <a:spcPts val="500"/>
        </a:spcBef>
        <a:buFont typeface="Arial" panose="020B0604020202020204" pitchFamily="34" charset="0"/>
        <a:buNone/>
        <a:defRPr sz="1400" b="0" i="0" kern="1200">
          <a:solidFill>
            <a:schemeClr val="tx1"/>
          </a:solidFill>
          <a:latin typeface="+mn-lt"/>
          <a:ea typeface="+mn-ea"/>
          <a:cs typeface="Gill Sans Light" panose="020B03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892567-8EFB-B44B-9A11-61A1DBD98EF9}"/>
              </a:ext>
            </a:extLst>
          </p:cNvPr>
          <p:cNvSpPr>
            <a:spLocks noGrp="1"/>
          </p:cNvSpPr>
          <p:nvPr>
            <p:ph type="title"/>
          </p:nvPr>
        </p:nvSpPr>
        <p:spPr>
          <a:xfrm>
            <a:off x="1815352" y="2268538"/>
            <a:ext cx="9532097" cy="2293938"/>
          </a:xfrm>
        </p:spPr>
        <p:txBody>
          <a:bodyPr/>
          <a:lstStyle/>
          <a:p>
            <a:r>
              <a:rPr lang="fr-FR" dirty="0" smtClean="0"/>
              <a:t>Service Civique Solidarité Seniors</a:t>
            </a:r>
            <a:endParaRPr lang="fr-FR" dirty="0"/>
          </a:p>
        </p:txBody>
      </p:sp>
      <p:sp>
        <p:nvSpPr>
          <p:cNvPr id="3" name="Espace réservé du texte 2">
            <a:extLst>
              <a:ext uri="{FF2B5EF4-FFF2-40B4-BE49-F238E27FC236}">
                <a16:creationId xmlns:a16="http://schemas.microsoft.com/office/drawing/2014/main" id="{31E57F60-D388-C34E-AF89-B02284606217}"/>
              </a:ext>
            </a:extLst>
          </p:cNvPr>
          <p:cNvSpPr>
            <a:spLocks noGrp="1"/>
          </p:cNvSpPr>
          <p:nvPr>
            <p:ph type="body" idx="1"/>
          </p:nvPr>
        </p:nvSpPr>
        <p:spPr>
          <a:xfrm>
            <a:off x="1815352" y="4589463"/>
            <a:ext cx="9532097" cy="1500187"/>
          </a:xfrm>
        </p:spPr>
        <p:txBody>
          <a:bodyPr/>
          <a:lstStyle/>
          <a:p>
            <a:r>
              <a:rPr lang="fr-FR" dirty="0" smtClean="0"/>
              <a:t>Quand les jeunes s’engagent auprès des aînés</a:t>
            </a:r>
            <a:endParaRPr lang="fr-FR" dirty="0"/>
          </a:p>
        </p:txBody>
      </p:sp>
      <p:sp>
        <p:nvSpPr>
          <p:cNvPr id="4" name="Espace réservé du pied de page 3">
            <a:extLst>
              <a:ext uri="{FF2B5EF4-FFF2-40B4-BE49-F238E27FC236}">
                <a16:creationId xmlns:a16="http://schemas.microsoft.com/office/drawing/2014/main" id="{4B49FFC8-247C-3643-9B3F-ED1DDFB375C6}"/>
              </a:ext>
            </a:extLst>
          </p:cNvPr>
          <p:cNvSpPr>
            <a:spLocks noGrp="1"/>
          </p:cNvSpPr>
          <p:nvPr>
            <p:ph type="ftr" sz="quarter" idx="10"/>
          </p:nvPr>
        </p:nvSpPr>
        <p:spPr>
          <a:xfrm>
            <a:off x="7841428" y="206375"/>
            <a:ext cx="4114800" cy="365125"/>
          </a:xfrm>
        </p:spPr>
        <p:txBody>
          <a:bodyPr/>
          <a:lstStyle/>
          <a:p>
            <a:r>
              <a:rPr lang="fr-FR" dirty="0" smtClean="0"/>
              <a:t>Service Civique Solidarité Seniors</a:t>
            </a:r>
            <a:endParaRPr lang="fr-FR" dirty="0"/>
          </a:p>
        </p:txBody>
      </p:sp>
      <p:sp>
        <p:nvSpPr>
          <p:cNvPr id="5" name="Espace réservé du numéro de diapositive 4">
            <a:extLst>
              <a:ext uri="{FF2B5EF4-FFF2-40B4-BE49-F238E27FC236}">
                <a16:creationId xmlns:a16="http://schemas.microsoft.com/office/drawing/2014/main" id="{D3773FDC-7161-8E4D-83B0-F91A638D630E}"/>
              </a:ext>
            </a:extLst>
          </p:cNvPr>
          <p:cNvSpPr>
            <a:spLocks noGrp="1"/>
          </p:cNvSpPr>
          <p:nvPr>
            <p:ph type="sldNum" sz="quarter" idx="11"/>
          </p:nvPr>
        </p:nvSpPr>
        <p:spPr>
          <a:xfrm>
            <a:off x="9213028" y="6334563"/>
            <a:ext cx="2743200" cy="365125"/>
          </a:xfrm>
        </p:spPr>
        <p:txBody>
          <a:bodyPr/>
          <a:lstStyle/>
          <a:p>
            <a:fld id="{73145863-5E9A-2545-97B0-CFB776ABBB38}" type="slidenum">
              <a:rPr lang="fr-FR" smtClean="0"/>
              <a:pPr/>
              <a:t>1</a:t>
            </a:fld>
            <a:endParaRPr lang="fr-FR" dirty="0"/>
          </a:p>
        </p:txBody>
      </p:sp>
    </p:spTree>
    <p:extLst>
      <p:ext uri="{BB962C8B-B14F-4D97-AF65-F5344CB8AC3E}">
        <p14:creationId xmlns:p14="http://schemas.microsoft.com/office/powerpoint/2010/main" val="260271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62BE12B-550A-984A-94FE-A8FACE6B6EFC}"/>
              </a:ext>
            </a:extLst>
          </p:cNvPr>
          <p:cNvSpPr>
            <a:spLocks noGrp="1"/>
          </p:cNvSpPr>
          <p:nvPr>
            <p:ph idx="1"/>
          </p:nvPr>
        </p:nvSpPr>
        <p:spPr>
          <a:xfrm>
            <a:off x="969533" y="2291379"/>
            <a:ext cx="7916284" cy="472966"/>
          </a:xfrm>
        </p:spPr>
        <p:txBody>
          <a:bodyPr/>
          <a:lstStyle/>
          <a:p>
            <a:r>
              <a:rPr lang="fr-FR" dirty="0" smtClean="0"/>
              <a:t>Des missions pour les adhérents du réseau Uniopss Uriopss</a:t>
            </a:r>
            <a:endParaRPr lang="fr-FR" dirty="0"/>
          </a:p>
        </p:txBody>
      </p:sp>
      <p:sp>
        <p:nvSpPr>
          <p:cNvPr id="3" name="Espace réservé du pied de page 2">
            <a:extLst>
              <a:ext uri="{FF2B5EF4-FFF2-40B4-BE49-F238E27FC236}">
                <a16:creationId xmlns:a16="http://schemas.microsoft.com/office/drawing/2014/main" id="{403995E5-1CA3-D348-84CA-8CA0DB45C29A}"/>
              </a:ext>
            </a:extLst>
          </p:cNvPr>
          <p:cNvSpPr>
            <a:spLocks noGrp="1"/>
          </p:cNvSpPr>
          <p:nvPr>
            <p:ph type="ftr" sz="quarter" idx="10"/>
          </p:nvPr>
        </p:nvSpPr>
        <p:spPr>
          <a:xfrm>
            <a:off x="7841428" y="206375"/>
            <a:ext cx="4114800" cy="365125"/>
          </a:xfrm>
        </p:spPr>
        <p:txBody>
          <a:bodyPr/>
          <a:lstStyle/>
          <a:p>
            <a:r>
              <a:rPr lang="fr-FR" dirty="0"/>
              <a:t>Service Civique Solidarité Seniors</a:t>
            </a:r>
          </a:p>
        </p:txBody>
      </p:sp>
      <p:sp>
        <p:nvSpPr>
          <p:cNvPr id="4" name="Espace réservé du numéro de diapositive 3">
            <a:extLst>
              <a:ext uri="{FF2B5EF4-FFF2-40B4-BE49-F238E27FC236}">
                <a16:creationId xmlns:a16="http://schemas.microsoft.com/office/drawing/2014/main" id="{CA2C395F-B5C5-0649-833D-A252E3A9457F}"/>
              </a:ext>
            </a:extLst>
          </p:cNvPr>
          <p:cNvSpPr>
            <a:spLocks noGrp="1"/>
          </p:cNvSpPr>
          <p:nvPr>
            <p:ph type="sldNum" sz="quarter" idx="11"/>
          </p:nvPr>
        </p:nvSpPr>
        <p:spPr>
          <a:xfrm>
            <a:off x="11222466" y="6334563"/>
            <a:ext cx="733761" cy="365125"/>
          </a:xfrm>
        </p:spPr>
        <p:txBody>
          <a:bodyPr/>
          <a:lstStyle/>
          <a:p>
            <a:fld id="{73145863-5E9A-2545-97B0-CFB776ABBB38}" type="slidenum">
              <a:rPr lang="fr-FR" smtClean="0"/>
              <a:pPr/>
              <a:t>2</a:t>
            </a:fld>
            <a:endParaRPr lang="fr-FR" dirty="0"/>
          </a:p>
        </p:txBody>
      </p:sp>
      <p:sp>
        <p:nvSpPr>
          <p:cNvPr id="5" name="Titre 4">
            <a:extLst>
              <a:ext uri="{FF2B5EF4-FFF2-40B4-BE49-F238E27FC236}">
                <a16:creationId xmlns:a16="http://schemas.microsoft.com/office/drawing/2014/main" id="{86E0242B-A59E-D843-9197-D2EE9F5371A6}"/>
              </a:ext>
            </a:extLst>
          </p:cNvPr>
          <p:cNvSpPr>
            <a:spLocks noGrp="1"/>
          </p:cNvSpPr>
          <p:nvPr>
            <p:ph type="title"/>
          </p:nvPr>
        </p:nvSpPr>
        <p:spPr>
          <a:xfrm>
            <a:off x="969533" y="744513"/>
            <a:ext cx="7916284" cy="1127051"/>
          </a:xfrm>
        </p:spPr>
        <p:txBody>
          <a:bodyPr/>
          <a:lstStyle/>
          <a:p>
            <a:r>
              <a:rPr lang="fr-FR" dirty="0" smtClean="0"/>
              <a:t>L’Uniopss s’engage pour le Service Civique</a:t>
            </a:r>
            <a:endParaRPr lang="fr-FR" dirty="0"/>
          </a:p>
        </p:txBody>
      </p:sp>
      <p:sp>
        <p:nvSpPr>
          <p:cNvPr id="6" name="Espace réservé du contenu 5">
            <a:extLst>
              <a:ext uri="{FF2B5EF4-FFF2-40B4-BE49-F238E27FC236}">
                <a16:creationId xmlns:a16="http://schemas.microsoft.com/office/drawing/2014/main" id="{9192F681-ED49-7747-ADCF-BEE8298381E7}"/>
              </a:ext>
            </a:extLst>
          </p:cNvPr>
          <p:cNvSpPr>
            <a:spLocks noGrp="1"/>
          </p:cNvSpPr>
          <p:nvPr>
            <p:ph idx="12"/>
          </p:nvPr>
        </p:nvSpPr>
        <p:spPr>
          <a:xfrm>
            <a:off x="969533" y="2900856"/>
            <a:ext cx="7916284" cy="3212632"/>
          </a:xfrm>
        </p:spPr>
        <p:txBody>
          <a:bodyPr/>
          <a:lstStyle/>
          <a:p>
            <a:r>
              <a:rPr lang="fr-FR" dirty="0" smtClean="0"/>
              <a:t>Mise à disposition de volontaires en Service Civique depuis 2015</a:t>
            </a:r>
            <a:endParaRPr lang="fr-FR" dirty="0"/>
          </a:p>
          <a:p>
            <a:r>
              <a:rPr lang="fr-FR" dirty="0"/>
              <a:t> </a:t>
            </a:r>
            <a:r>
              <a:rPr lang="fr-FR" dirty="0" smtClean="0"/>
              <a:t>Des missions de terrain auprès des personnes vulnérables</a:t>
            </a:r>
            <a:endParaRPr lang="fr-FR" dirty="0"/>
          </a:p>
          <a:p>
            <a:pPr lvl="1"/>
            <a:r>
              <a:rPr lang="fr-FR" dirty="0" smtClean="0"/>
              <a:t>Dans le secteur de la solidarité</a:t>
            </a:r>
            <a:endParaRPr lang="fr-FR" dirty="0"/>
          </a:p>
          <a:p>
            <a:pPr lvl="1"/>
            <a:r>
              <a:rPr lang="fr-FR" dirty="0" smtClean="0"/>
              <a:t>Dans le secteur de la santé</a:t>
            </a:r>
          </a:p>
          <a:p>
            <a:pPr lvl="1"/>
            <a:r>
              <a:rPr lang="fr-FR" dirty="0" smtClean="0"/>
              <a:t>Dans le secteur de l’éducation</a:t>
            </a:r>
            <a:endParaRPr lang="fr-FR" dirty="0"/>
          </a:p>
          <a:p>
            <a:pPr marL="0" indent="0">
              <a:buNone/>
            </a:pPr>
            <a:endParaRPr lang="fr-FR" dirty="0"/>
          </a:p>
          <a:p>
            <a:endParaRPr lang="fr-FR" dirty="0"/>
          </a:p>
        </p:txBody>
      </p:sp>
    </p:spTree>
    <p:extLst>
      <p:ext uri="{BB962C8B-B14F-4D97-AF65-F5344CB8AC3E}">
        <p14:creationId xmlns:p14="http://schemas.microsoft.com/office/powerpoint/2010/main" val="1432364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CADC7283-B68D-7644-8D72-97E7C3006919}"/>
              </a:ext>
            </a:extLst>
          </p:cNvPr>
          <p:cNvSpPr>
            <a:spLocks noGrp="1"/>
          </p:cNvSpPr>
          <p:nvPr>
            <p:ph sz="half" idx="1"/>
          </p:nvPr>
        </p:nvSpPr>
        <p:spPr>
          <a:xfrm>
            <a:off x="969533" y="2317318"/>
            <a:ext cx="4528278" cy="3859645"/>
          </a:xfrm>
        </p:spPr>
        <p:txBody>
          <a:bodyPr/>
          <a:lstStyle/>
          <a:p>
            <a:r>
              <a:rPr lang="fr-FR" dirty="0" smtClean="0"/>
              <a:t>Les missions de Service Civique proposées par l’Uniopss permettent aux jeunes de proposer des temps collectifs aux personnes âgées : </a:t>
            </a:r>
          </a:p>
          <a:p>
            <a:pPr marL="342900" indent="-342900">
              <a:buFontTx/>
              <a:buChar char="-"/>
            </a:pPr>
            <a:r>
              <a:rPr lang="fr-FR" dirty="0" smtClean="0"/>
              <a:t>ateliers culturels ;</a:t>
            </a:r>
          </a:p>
          <a:p>
            <a:pPr marL="342900" indent="-342900">
              <a:buFontTx/>
              <a:buChar char="-"/>
            </a:pPr>
            <a:r>
              <a:rPr lang="fr-FR" dirty="0"/>
              <a:t>a</a:t>
            </a:r>
            <a:r>
              <a:rPr lang="fr-FR" dirty="0" smtClean="0"/>
              <a:t>ctivités extérieures ;</a:t>
            </a:r>
          </a:p>
          <a:p>
            <a:pPr marL="342900" indent="-342900">
              <a:buFontTx/>
              <a:buChar char="-"/>
            </a:pPr>
            <a:r>
              <a:rPr lang="fr-FR" dirty="0" smtClean="0"/>
              <a:t>ateliers d’accompagnement au numérique </a:t>
            </a:r>
            <a:endParaRPr lang="fr-FR" dirty="0"/>
          </a:p>
        </p:txBody>
      </p:sp>
      <p:sp>
        <p:nvSpPr>
          <p:cNvPr id="8" name="Espace réservé du contenu 7">
            <a:extLst>
              <a:ext uri="{FF2B5EF4-FFF2-40B4-BE49-F238E27FC236}">
                <a16:creationId xmlns:a16="http://schemas.microsoft.com/office/drawing/2014/main" id="{2FEB237B-B59E-4C48-BF25-E389631A4FF3}"/>
              </a:ext>
            </a:extLst>
          </p:cNvPr>
          <p:cNvSpPr>
            <a:spLocks noGrp="1"/>
          </p:cNvSpPr>
          <p:nvPr>
            <p:ph sz="half" idx="2"/>
          </p:nvPr>
        </p:nvSpPr>
        <p:spPr>
          <a:xfrm>
            <a:off x="6694191" y="2317318"/>
            <a:ext cx="4528279" cy="3859645"/>
          </a:xfrm>
        </p:spPr>
        <p:txBody>
          <a:bodyPr/>
          <a:lstStyle/>
          <a:p>
            <a:r>
              <a:rPr lang="fr-FR" dirty="0" smtClean="0"/>
              <a:t>Ces missions visent également à renforcer les liens intergénérationnels : </a:t>
            </a:r>
          </a:p>
          <a:p>
            <a:pPr marL="342900" indent="-342900">
              <a:buFontTx/>
              <a:buChar char="-"/>
            </a:pPr>
            <a:r>
              <a:rPr lang="fr-FR" dirty="0" smtClean="0"/>
              <a:t>échanges avec les familles des personnes accompagnées ; </a:t>
            </a:r>
          </a:p>
          <a:p>
            <a:pPr marL="342900" indent="-342900">
              <a:buFontTx/>
              <a:buChar char="-"/>
            </a:pPr>
            <a:r>
              <a:rPr lang="fr-FR" dirty="0"/>
              <a:t>v</a:t>
            </a:r>
            <a:r>
              <a:rPr lang="fr-FR" dirty="0" smtClean="0"/>
              <a:t>isites de convivialité aux personnes âgées isolées à leur domicile </a:t>
            </a:r>
          </a:p>
          <a:p>
            <a:pPr marL="342900" indent="-342900">
              <a:buFontTx/>
              <a:buChar char="-"/>
            </a:pPr>
            <a:r>
              <a:rPr lang="fr-FR" dirty="0" smtClean="0"/>
              <a:t>échanges sur les parcours de vie</a:t>
            </a:r>
            <a:endParaRPr lang="fr-FR" dirty="0"/>
          </a:p>
        </p:txBody>
      </p:sp>
      <p:sp>
        <p:nvSpPr>
          <p:cNvPr id="3" name="Espace réservé du pied de page 2">
            <a:extLst>
              <a:ext uri="{FF2B5EF4-FFF2-40B4-BE49-F238E27FC236}">
                <a16:creationId xmlns:a16="http://schemas.microsoft.com/office/drawing/2014/main" id="{69452082-D2C9-AF45-AEFE-B000975D2655}"/>
              </a:ext>
            </a:extLst>
          </p:cNvPr>
          <p:cNvSpPr>
            <a:spLocks noGrp="1"/>
          </p:cNvSpPr>
          <p:nvPr>
            <p:ph type="ftr" sz="quarter" idx="10"/>
          </p:nvPr>
        </p:nvSpPr>
        <p:spPr>
          <a:xfrm>
            <a:off x="7841428" y="206375"/>
            <a:ext cx="4114800" cy="365125"/>
          </a:xfrm>
        </p:spPr>
        <p:txBody>
          <a:bodyPr/>
          <a:lstStyle/>
          <a:p>
            <a:r>
              <a:rPr lang="fr-FR" dirty="0"/>
              <a:t>Service Civique Solidarité Seniors</a:t>
            </a:r>
          </a:p>
        </p:txBody>
      </p:sp>
      <p:sp>
        <p:nvSpPr>
          <p:cNvPr id="4" name="Espace réservé du numéro de diapositive 3">
            <a:extLst>
              <a:ext uri="{FF2B5EF4-FFF2-40B4-BE49-F238E27FC236}">
                <a16:creationId xmlns:a16="http://schemas.microsoft.com/office/drawing/2014/main" id="{161A980B-9AB5-EC44-BCDD-E3E8A2887248}"/>
              </a:ext>
            </a:extLst>
          </p:cNvPr>
          <p:cNvSpPr>
            <a:spLocks noGrp="1"/>
          </p:cNvSpPr>
          <p:nvPr>
            <p:ph type="sldNum" sz="quarter" idx="11"/>
          </p:nvPr>
        </p:nvSpPr>
        <p:spPr>
          <a:xfrm>
            <a:off x="9213028" y="6334563"/>
            <a:ext cx="2743200" cy="365125"/>
          </a:xfrm>
        </p:spPr>
        <p:txBody>
          <a:bodyPr/>
          <a:lstStyle/>
          <a:p>
            <a:fld id="{73145863-5E9A-2545-97B0-CFB776ABBB38}" type="slidenum">
              <a:rPr lang="fr-FR" smtClean="0"/>
              <a:pPr/>
              <a:t>3</a:t>
            </a:fld>
            <a:endParaRPr lang="fr-FR" dirty="0"/>
          </a:p>
        </p:txBody>
      </p:sp>
      <p:sp>
        <p:nvSpPr>
          <p:cNvPr id="6" name="Titre 5">
            <a:extLst>
              <a:ext uri="{FF2B5EF4-FFF2-40B4-BE49-F238E27FC236}">
                <a16:creationId xmlns:a16="http://schemas.microsoft.com/office/drawing/2014/main" id="{B54000A3-39CD-C64D-A4DB-C27BA1985106}"/>
              </a:ext>
            </a:extLst>
          </p:cNvPr>
          <p:cNvSpPr>
            <a:spLocks noGrp="1"/>
          </p:cNvSpPr>
          <p:nvPr>
            <p:ph type="title"/>
          </p:nvPr>
        </p:nvSpPr>
        <p:spPr>
          <a:xfrm>
            <a:off x="969533" y="744513"/>
            <a:ext cx="10252934" cy="1127051"/>
          </a:xfrm>
        </p:spPr>
        <p:txBody>
          <a:bodyPr/>
          <a:lstStyle/>
          <a:p>
            <a:r>
              <a:rPr lang="fr-FR" dirty="0" smtClean="0"/>
              <a:t>Des missions auprès des personnes âgées dans les établissements et à domicile</a:t>
            </a:r>
            <a:endParaRPr lang="fr-FR" dirty="0"/>
          </a:p>
        </p:txBody>
      </p:sp>
    </p:spTree>
    <p:extLst>
      <p:ext uri="{BB962C8B-B14F-4D97-AF65-F5344CB8AC3E}">
        <p14:creationId xmlns:p14="http://schemas.microsoft.com/office/powerpoint/2010/main" val="3857483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1294114-DD14-574E-A2EC-99E94E21C1FC}"/>
              </a:ext>
            </a:extLst>
          </p:cNvPr>
          <p:cNvSpPr>
            <a:spLocks noGrp="1"/>
          </p:cNvSpPr>
          <p:nvPr>
            <p:ph type="ftr" sz="quarter" idx="10"/>
          </p:nvPr>
        </p:nvSpPr>
        <p:spPr/>
        <p:txBody>
          <a:bodyPr/>
          <a:lstStyle/>
          <a:p>
            <a:r>
              <a:rPr lang="fr-FR" dirty="0"/>
              <a:t>Service Civique Solidarité Seniors</a:t>
            </a:r>
          </a:p>
        </p:txBody>
      </p:sp>
      <p:sp>
        <p:nvSpPr>
          <p:cNvPr id="3" name="Espace réservé du numéro de diapositive 2">
            <a:extLst>
              <a:ext uri="{FF2B5EF4-FFF2-40B4-BE49-F238E27FC236}">
                <a16:creationId xmlns:a16="http://schemas.microsoft.com/office/drawing/2014/main" id="{F63E7BF9-3963-1343-823C-370B72058B38}"/>
              </a:ext>
            </a:extLst>
          </p:cNvPr>
          <p:cNvSpPr>
            <a:spLocks noGrp="1"/>
          </p:cNvSpPr>
          <p:nvPr>
            <p:ph type="sldNum" sz="quarter" idx="11"/>
          </p:nvPr>
        </p:nvSpPr>
        <p:spPr/>
        <p:txBody>
          <a:bodyPr/>
          <a:lstStyle/>
          <a:p>
            <a:fld id="{73145863-5E9A-2545-97B0-CFB776ABBB38}" type="slidenum">
              <a:rPr lang="fr-FR" smtClean="0"/>
              <a:pPr/>
              <a:t>4</a:t>
            </a:fld>
            <a:endParaRPr lang="fr-FR" dirty="0"/>
          </a:p>
        </p:txBody>
      </p:sp>
      <p:sp>
        <p:nvSpPr>
          <p:cNvPr id="4" name="Titre 3">
            <a:extLst>
              <a:ext uri="{FF2B5EF4-FFF2-40B4-BE49-F238E27FC236}">
                <a16:creationId xmlns:a16="http://schemas.microsoft.com/office/drawing/2014/main" id="{80B25421-025C-0240-9C69-AB6DA7207697}"/>
              </a:ext>
            </a:extLst>
          </p:cNvPr>
          <p:cNvSpPr>
            <a:spLocks noGrp="1"/>
          </p:cNvSpPr>
          <p:nvPr>
            <p:ph type="title"/>
          </p:nvPr>
        </p:nvSpPr>
        <p:spPr/>
        <p:txBody>
          <a:bodyPr>
            <a:normAutofit fontScale="90000"/>
          </a:bodyPr>
          <a:lstStyle/>
          <a:p>
            <a:r>
              <a:rPr lang="fr-FR" dirty="0" smtClean="0"/>
              <a:t>Des missions attractives pour les jeunes qui souhaitent s’engager</a:t>
            </a:r>
            <a:endParaRPr lang="fr-FR" dirty="0"/>
          </a:p>
        </p:txBody>
      </p:sp>
      <p:sp>
        <p:nvSpPr>
          <p:cNvPr id="6" name="Espace réservé du contenu 5">
            <a:extLst>
              <a:ext uri="{FF2B5EF4-FFF2-40B4-BE49-F238E27FC236}">
                <a16:creationId xmlns:a16="http://schemas.microsoft.com/office/drawing/2014/main" id="{D5A5E2E0-D37A-CD4B-A1CA-0A5F62610C9C}"/>
              </a:ext>
            </a:extLst>
          </p:cNvPr>
          <p:cNvSpPr>
            <a:spLocks noGrp="1"/>
          </p:cNvSpPr>
          <p:nvPr>
            <p:ph idx="12"/>
          </p:nvPr>
        </p:nvSpPr>
        <p:spPr/>
        <p:txBody>
          <a:bodyPr/>
          <a:lstStyle/>
          <a:p>
            <a:r>
              <a:rPr lang="fr-FR" dirty="0" smtClean="0"/>
              <a:t>En 2021 près de 100 missions réalisées auprès des personnes âgées via le réseau Uniopss Uriopss</a:t>
            </a:r>
            <a:endParaRPr lang="fr-FR" dirty="0"/>
          </a:p>
          <a:p>
            <a:pPr lvl="1"/>
            <a:r>
              <a:rPr lang="fr-FR" dirty="0" smtClean="0"/>
              <a:t>82% en EHPAD</a:t>
            </a:r>
            <a:endParaRPr lang="fr-FR" dirty="0"/>
          </a:p>
          <a:p>
            <a:pPr lvl="1"/>
            <a:r>
              <a:rPr lang="fr-FR" dirty="0" smtClean="0"/>
              <a:t>18% Aide à domicile</a:t>
            </a:r>
            <a:endParaRPr lang="fr-FR" dirty="0"/>
          </a:p>
          <a:p>
            <a:r>
              <a:rPr lang="fr-FR" dirty="0" smtClean="0"/>
              <a:t>Des missions de 8 mois en moyenne et plus de 79% de jeunes satisfaits de leur mission</a:t>
            </a:r>
            <a:endParaRPr lang="fr-FR" dirty="0"/>
          </a:p>
          <a:p>
            <a:endParaRPr lang="fr-FR" dirty="0"/>
          </a:p>
        </p:txBody>
      </p:sp>
    </p:spTree>
    <p:extLst>
      <p:ext uri="{BB962C8B-B14F-4D97-AF65-F5344CB8AC3E}">
        <p14:creationId xmlns:p14="http://schemas.microsoft.com/office/powerpoint/2010/main" val="2043394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3881AD1-0F08-3C4C-B750-770D97EA5182}"/>
              </a:ext>
            </a:extLst>
          </p:cNvPr>
          <p:cNvSpPr>
            <a:spLocks noGrp="1"/>
          </p:cNvSpPr>
          <p:nvPr>
            <p:ph sz="half" idx="1"/>
          </p:nvPr>
        </p:nvSpPr>
        <p:spPr>
          <a:xfrm>
            <a:off x="969533" y="2317318"/>
            <a:ext cx="5686906" cy="3796169"/>
          </a:xfrm>
        </p:spPr>
        <p:txBody>
          <a:bodyPr>
            <a:normAutofit/>
          </a:bodyPr>
          <a:lstStyle/>
          <a:p>
            <a:r>
              <a:rPr lang="fr-FR" dirty="0" smtClean="0"/>
              <a:t>Initiative lancée début 2021 sous l’impulsion d’Unis-Cité, de Malakoff </a:t>
            </a:r>
            <a:r>
              <a:rPr lang="fr-FR" dirty="0" err="1" smtClean="0"/>
              <a:t>Humanis</a:t>
            </a:r>
            <a:r>
              <a:rPr lang="fr-FR" dirty="0" smtClean="0"/>
              <a:t> et des Ministères de l’Autonomie et de la Jeunesse</a:t>
            </a:r>
          </a:p>
          <a:p>
            <a:r>
              <a:rPr lang="fr-FR" dirty="0" smtClean="0"/>
              <a:t>Programme aujourd’hui financé par la Fédération Agirc-Arcco</a:t>
            </a:r>
          </a:p>
          <a:p>
            <a:r>
              <a:rPr lang="fr-FR" dirty="0" smtClean="0"/>
              <a:t>L’</a:t>
            </a:r>
            <a:r>
              <a:rPr lang="fr-FR" dirty="0" err="1" smtClean="0"/>
              <a:t>Uniopss</a:t>
            </a:r>
            <a:r>
              <a:rPr lang="fr-FR" dirty="0" smtClean="0"/>
              <a:t> est membre du Comité d’orientation auprès d’autres acteurs associatifs nationaux engagés auprès des personnes âgées et adhérents : les Petits Frères des Pauvres, Familles Rurales, etc. </a:t>
            </a:r>
            <a:endParaRPr lang="fr-FR" dirty="0"/>
          </a:p>
          <a:p>
            <a:endParaRPr lang="fr-FR" dirty="0"/>
          </a:p>
        </p:txBody>
      </p:sp>
      <p:sp>
        <p:nvSpPr>
          <p:cNvPr id="4" name="Espace réservé du numéro de diapositive 3">
            <a:extLst>
              <a:ext uri="{FF2B5EF4-FFF2-40B4-BE49-F238E27FC236}">
                <a16:creationId xmlns:a16="http://schemas.microsoft.com/office/drawing/2014/main" id="{112963DD-FC6C-F74D-95BF-0485DC0B9B72}"/>
              </a:ext>
            </a:extLst>
          </p:cNvPr>
          <p:cNvSpPr>
            <a:spLocks noGrp="1"/>
          </p:cNvSpPr>
          <p:nvPr>
            <p:ph type="sldNum" sz="quarter" idx="11"/>
          </p:nvPr>
        </p:nvSpPr>
        <p:spPr>
          <a:xfrm>
            <a:off x="11222466" y="6334563"/>
            <a:ext cx="733761" cy="365125"/>
          </a:xfrm>
        </p:spPr>
        <p:txBody>
          <a:bodyPr/>
          <a:lstStyle/>
          <a:p>
            <a:fld id="{73145863-5E9A-2545-97B0-CFB776ABBB38}" type="slidenum">
              <a:rPr lang="fr-FR" smtClean="0"/>
              <a:pPr/>
              <a:t>5</a:t>
            </a:fld>
            <a:endParaRPr lang="fr-FR" dirty="0"/>
          </a:p>
        </p:txBody>
      </p:sp>
      <p:sp>
        <p:nvSpPr>
          <p:cNvPr id="5" name="Titre 4">
            <a:extLst>
              <a:ext uri="{FF2B5EF4-FFF2-40B4-BE49-F238E27FC236}">
                <a16:creationId xmlns:a16="http://schemas.microsoft.com/office/drawing/2014/main" id="{D4E205A7-0716-724E-9C1C-8C0D903ABDF6}"/>
              </a:ext>
            </a:extLst>
          </p:cNvPr>
          <p:cNvSpPr>
            <a:spLocks noGrp="1"/>
          </p:cNvSpPr>
          <p:nvPr>
            <p:ph type="title"/>
          </p:nvPr>
        </p:nvSpPr>
        <p:spPr>
          <a:xfrm>
            <a:off x="969533" y="744513"/>
            <a:ext cx="4528278" cy="1127051"/>
          </a:xfrm>
        </p:spPr>
        <p:txBody>
          <a:bodyPr>
            <a:normAutofit/>
          </a:bodyPr>
          <a:lstStyle/>
          <a:p>
            <a:r>
              <a:rPr lang="fr-FR" dirty="0" smtClean="0"/>
              <a:t>Service Civique Solidarité Seniors</a:t>
            </a:r>
            <a:endParaRPr lang="fr-FR" dirty="0"/>
          </a:p>
        </p:txBody>
      </p:sp>
      <p:pic>
        <p:nvPicPr>
          <p:cNvPr id="6" name="Image 5"/>
          <p:cNvPicPr>
            <a:picLocks noChangeAspect="1"/>
          </p:cNvPicPr>
          <p:nvPr/>
        </p:nvPicPr>
        <p:blipFill>
          <a:blip r:embed="rId2"/>
          <a:stretch>
            <a:fillRect/>
          </a:stretch>
        </p:blipFill>
        <p:spPr>
          <a:xfrm>
            <a:off x="7889385" y="415892"/>
            <a:ext cx="3103079" cy="4330819"/>
          </a:xfrm>
          <a:prstGeom prst="rect">
            <a:avLst/>
          </a:prstGeom>
        </p:spPr>
      </p:pic>
      <p:pic>
        <p:nvPicPr>
          <p:cNvPr id="7" name="Image 6"/>
          <p:cNvPicPr>
            <a:picLocks noChangeAspect="1"/>
          </p:cNvPicPr>
          <p:nvPr/>
        </p:nvPicPr>
        <p:blipFill>
          <a:blip r:embed="rId3"/>
          <a:stretch>
            <a:fillRect/>
          </a:stretch>
        </p:blipFill>
        <p:spPr>
          <a:xfrm>
            <a:off x="8110598" y="4979875"/>
            <a:ext cx="2660651" cy="895096"/>
          </a:xfrm>
          <a:prstGeom prst="rect">
            <a:avLst/>
          </a:prstGeom>
        </p:spPr>
      </p:pic>
    </p:spTree>
    <p:extLst>
      <p:ext uri="{BB962C8B-B14F-4D97-AF65-F5344CB8AC3E}">
        <p14:creationId xmlns:p14="http://schemas.microsoft.com/office/powerpoint/2010/main" val="203605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9974F60-6095-1A40-9EAA-928DC7854709}"/>
              </a:ext>
            </a:extLst>
          </p:cNvPr>
          <p:cNvSpPr>
            <a:spLocks noGrp="1"/>
          </p:cNvSpPr>
          <p:nvPr>
            <p:ph type="ftr" sz="quarter" idx="10"/>
          </p:nvPr>
        </p:nvSpPr>
        <p:spPr>
          <a:xfrm>
            <a:off x="7841428" y="206375"/>
            <a:ext cx="4114800" cy="365125"/>
          </a:xfrm>
        </p:spPr>
        <p:txBody>
          <a:bodyPr/>
          <a:lstStyle/>
          <a:p>
            <a:r>
              <a:rPr lang="fr-FR" dirty="0" smtClean="0"/>
              <a:t>Service Civique Solidarité Seniors</a:t>
            </a:r>
            <a:endParaRPr lang="fr-FR" dirty="0"/>
          </a:p>
        </p:txBody>
      </p:sp>
      <p:sp>
        <p:nvSpPr>
          <p:cNvPr id="4" name="Espace réservé du numéro de diapositive 3">
            <a:extLst>
              <a:ext uri="{FF2B5EF4-FFF2-40B4-BE49-F238E27FC236}">
                <a16:creationId xmlns:a16="http://schemas.microsoft.com/office/drawing/2014/main" id="{E2B00930-777D-264D-BBB1-0F21D8EC1806}"/>
              </a:ext>
            </a:extLst>
          </p:cNvPr>
          <p:cNvSpPr>
            <a:spLocks noGrp="1"/>
          </p:cNvSpPr>
          <p:nvPr>
            <p:ph type="sldNum" sz="quarter" idx="11"/>
          </p:nvPr>
        </p:nvSpPr>
        <p:spPr>
          <a:xfrm>
            <a:off x="9213028" y="6334563"/>
            <a:ext cx="2743200" cy="365125"/>
          </a:xfrm>
        </p:spPr>
        <p:txBody>
          <a:bodyPr/>
          <a:lstStyle/>
          <a:p>
            <a:fld id="{73145863-5E9A-2545-97B0-CFB776ABBB38}" type="slidenum">
              <a:rPr lang="fr-FR" smtClean="0"/>
              <a:pPr/>
              <a:t>6</a:t>
            </a:fld>
            <a:endParaRPr lang="fr-FR" dirty="0"/>
          </a:p>
        </p:txBody>
      </p:sp>
      <p:pic>
        <p:nvPicPr>
          <p:cNvPr id="2" name="Image 1"/>
          <p:cNvPicPr>
            <a:picLocks noChangeAspect="1"/>
          </p:cNvPicPr>
          <p:nvPr/>
        </p:nvPicPr>
        <p:blipFill>
          <a:blip r:embed="rId2"/>
          <a:stretch>
            <a:fillRect/>
          </a:stretch>
        </p:blipFill>
        <p:spPr>
          <a:xfrm>
            <a:off x="5555230" y="2159717"/>
            <a:ext cx="4572396" cy="3859102"/>
          </a:xfrm>
          <a:prstGeom prst="rect">
            <a:avLst/>
          </a:prstGeom>
        </p:spPr>
      </p:pic>
      <p:sp>
        <p:nvSpPr>
          <p:cNvPr id="7" name="Titre 6">
            <a:extLst>
              <a:ext uri="{FF2B5EF4-FFF2-40B4-BE49-F238E27FC236}">
                <a16:creationId xmlns:a16="http://schemas.microsoft.com/office/drawing/2014/main" id="{B4FBB1A6-F216-0E46-9A7C-E9F53D3A167F}"/>
              </a:ext>
            </a:extLst>
          </p:cNvPr>
          <p:cNvSpPr>
            <a:spLocks noGrp="1"/>
          </p:cNvSpPr>
          <p:nvPr>
            <p:ph type="title"/>
          </p:nvPr>
        </p:nvSpPr>
        <p:spPr>
          <a:xfrm>
            <a:off x="4289612" y="744513"/>
            <a:ext cx="6932854" cy="1127051"/>
          </a:xfrm>
        </p:spPr>
        <p:txBody>
          <a:bodyPr/>
          <a:lstStyle/>
          <a:p>
            <a:r>
              <a:rPr lang="fr-FR" dirty="0"/>
              <a:t>Les 4 grands enjeux de SC2S</a:t>
            </a:r>
          </a:p>
        </p:txBody>
      </p:sp>
    </p:spTree>
    <p:extLst>
      <p:ext uri="{BB962C8B-B14F-4D97-AF65-F5344CB8AC3E}">
        <p14:creationId xmlns:p14="http://schemas.microsoft.com/office/powerpoint/2010/main" val="151764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9974F60-6095-1A40-9EAA-928DC7854709}"/>
              </a:ext>
            </a:extLst>
          </p:cNvPr>
          <p:cNvSpPr>
            <a:spLocks noGrp="1"/>
          </p:cNvSpPr>
          <p:nvPr>
            <p:ph type="ftr" sz="quarter" idx="10"/>
          </p:nvPr>
        </p:nvSpPr>
        <p:spPr>
          <a:xfrm>
            <a:off x="7841428" y="206375"/>
            <a:ext cx="4114800" cy="365125"/>
          </a:xfrm>
        </p:spPr>
        <p:txBody>
          <a:bodyPr/>
          <a:lstStyle/>
          <a:p>
            <a:r>
              <a:rPr lang="fr-FR" dirty="0" smtClean="0"/>
              <a:t>Service Civique Solidarité Seniors</a:t>
            </a:r>
            <a:endParaRPr lang="fr-FR" dirty="0"/>
          </a:p>
        </p:txBody>
      </p:sp>
      <p:sp>
        <p:nvSpPr>
          <p:cNvPr id="4" name="Espace réservé du numéro de diapositive 3">
            <a:extLst>
              <a:ext uri="{FF2B5EF4-FFF2-40B4-BE49-F238E27FC236}">
                <a16:creationId xmlns:a16="http://schemas.microsoft.com/office/drawing/2014/main" id="{E2B00930-777D-264D-BBB1-0F21D8EC1806}"/>
              </a:ext>
            </a:extLst>
          </p:cNvPr>
          <p:cNvSpPr>
            <a:spLocks noGrp="1"/>
          </p:cNvSpPr>
          <p:nvPr>
            <p:ph type="sldNum" sz="quarter" idx="11"/>
          </p:nvPr>
        </p:nvSpPr>
        <p:spPr>
          <a:xfrm>
            <a:off x="9712089" y="5474881"/>
            <a:ext cx="2743200" cy="365125"/>
          </a:xfrm>
        </p:spPr>
        <p:txBody>
          <a:bodyPr/>
          <a:lstStyle/>
          <a:p>
            <a:fld id="{73145863-5E9A-2545-97B0-CFB776ABBB38}" type="slidenum">
              <a:rPr lang="fr-FR" smtClean="0"/>
              <a:pPr/>
              <a:t>7</a:t>
            </a:fld>
            <a:endParaRPr lang="fr-FR" dirty="0"/>
          </a:p>
        </p:txBody>
      </p:sp>
      <p:sp>
        <p:nvSpPr>
          <p:cNvPr id="7" name="Titre 6">
            <a:extLst>
              <a:ext uri="{FF2B5EF4-FFF2-40B4-BE49-F238E27FC236}">
                <a16:creationId xmlns:a16="http://schemas.microsoft.com/office/drawing/2014/main" id="{B4FBB1A6-F216-0E46-9A7C-E9F53D3A167F}"/>
              </a:ext>
            </a:extLst>
          </p:cNvPr>
          <p:cNvSpPr>
            <a:spLocks noGrp="1"/>
          </p:cNvSpPr>
          <p:nvPr>
            <p:ph type="title"/>
          </p:nvPr>
        </p:nvSpPr>
        <p:spPr>
          <a:xfrm>
            <a:off x="3817663" y="312426"/>
            <a:ext cx="6932854" cy="1127051"/>
          </a:xfrm>
        </p:spPr>
        <p:txBody>
          <a:bodyPr/>
          <a:lstStyle/>
          <a:p>
            <a:r>
              <a:rPr lang="fr-FR" dirty="0"/>
              <a:t>Les </a:t>
            </a:r>
            <a:r>
              <a:rPr lang="fr-FR" dirty="0" smtClean="0"/>
              <a:t>impacts du </a:t>
            </a:r>
            <a:r>
              <a:rPr lang="fr-FR" dirty="0"/>
              <a:t>SC2S</a:t>
            </a:r>
          </a:p>
        </p:txBody>
      </p:sp>
      <p:sp>
        <p:nvSpPr>
          <p:cNvPr id="6" name="Rectangle 5"/>
          <p:cNvSpPr/>
          <p:nvPr/>
        </p:nvSpPr>
        <p:spPr>
          <a:xfrm>
            <a:off x="3514805" y="3111962"/>
            <a:ext cx="8588704" cy="2939266"/>
          </a:xfrm>
          <a:prstGeom prst="rect">
            <a:avLst/>
          </a:prstGeom>
          <a:ln>
            <a:solidFill>
              <a:srgbClr val="FFBF0D"/>
            </a:solidFill>
          </a:ln>
        </p:spPr>
        <p:txBody>
          <a:bodyPr wrap="square">
            <a:spAutoFit/>
          </a:bodyPr>
          <a:lstStyle/>
          <a:p>
            <a:pPr>
              <a:spcBef>
                <a:spcPts val="600"/>
              </a:spcBef>
            </a:pPr>
            <a:r>
              <a:rPr lang="fr-FR" dirty="0" smtClean="0"/>
              <a:t>SENIORS </a:t>
            </a:r>
            <a:endParaRPr lang="fr-FR" dirty="0"/>
          </a:p>
          <a:p>
            <a:pPr marL="285750" indent="-285750">
              <a:buFontTx/>
              <a:buChar char="-"/>
            </a:pPr>
            <a:r>
              <a:rPr lang="fr-FR" dirty="0">
                <a:solidFill>
                  <a:srgbClr val="FFBF0D"/>
                </a:solidFill>
              </a:rPr>
              <a:t>3/4</a:t>
            </a:r>
            <a:r>
              <a:rPr lang="fr-FR" dirty="0"/>
              <a:t> se sentent moins seuls </a:t>
            </a:r>
          </a:p>
          <a:p>
            <a:pPr marL="285750" indent="-285750">
              <a:buFontTx/>
              <a:buChar char="-"/>
            </a:pPr>
            <a:r>
              <a:rPr lang="fr-FR" dirty="0">
                <a:solidFill>
                  <a:srgbClr val="FFBF0D"/>
                </a:solidFill>
              </a:rPr>
              <a:t>2/3</a:t>
            </a:r>
            <a:r>
              <a:rPr lang="fr-FR" dirty="0"/>
              <a:t> considèrent que leur moral s’est amélioré</a:t>
            </a:r>
          </a:p>
          <a:p>
            <a:pPr>
              <a:spcBef>
                <a:spcPts val="600"/>
              </a:spcBef>
            </a:pPr>
            <a:r>
              <a:rPr lang="fr-FR" dirty="0"/>
              <a:t>JEUNES</a:t>
            </a:r>
          </a:p>
          <a:p>
            <a:pPr marL="342900" indent="-342900">
              <a:buFont typeface="Times New Roman" panose="02020603050405020304" pitchFamily="18" charset="0"/>
              <a:buChar char="-"/>
              <a:tabLst>
                <a:tab pos="457200" algn="l"/>
              </a:tabLst>
            </a:pPr>
            <a:r>
              <a:rPr lang="fr-FR" dirty="0">
                <a:solidFill>
                  <a:srgbClr val="FFBF0D"/>
                </a:solidFill>
              </a:rPr>
              <a:t>4/5</a:t>
            </a:r>
            <a:r>
              <a:rPr lang="fr-FR" dirty="0"/>
              <a:t> disent que les seniors leur ont appris des choses et </a:t>
            </a:r>
            <a:r>
              <a:rPr lang="fr-FR" dirty="0">
                <a:solidFill>
                  <a:srgbClr val="FFBF0D"/>
                </a:solidFill>
              </a:rPr>
              <a:t>2/3</a:t>
            </a:r>
            <a:r>
              <a:rPr lang="fr-FR" dirty="0"/>
              <a:t> affirment avoir changé leur regard sur les seniors</a:t>
            </a:r>
          </a:p>
          <a:p>
            <a:pPr marL="342900" indent="-342900">
              <a:buFont typeface="Times New Roman" panose="02020603050405020304" pitchFamily="18" charset="0"/>
              <a:buChar char="-"/>
              <a:tabLst>
                <a:tab pos="457200" algn="l"/>
              </a:tabLst>
            </a:pPr>
            <a:r>
              <a:rPr lang="fr-FR" dirty="0" smtClean="0">
                <a:solidFill>
                  <a:srgbClr val="FFBF0D"/>
                </a:solidFill>
              </a:rPr>
              <a:t>3/4</a:t>
            </a:r>
            <a:r>
              <a:rPr lang="fr-FR" dirty="0" smtClean="0"/>
              <a:t> </a:t>
            </a:r>
            <a:r>
              <a:rPr lang="fr-FR" dirty="0"/>
              <a:t>ont découvert les métiers autour du Grand Âge</a:t>
            </a:r>
          </a:p>
          <a:p>
            <a:pPr marL="342900" indent="-342900">
              <a:buFont typeface="Times New Roman" panose="02020603050405020304" pitchFamily="18" charset="0"/>
              <a:buChar char="-"/>
              <a:tabLst>
                <a:tab pos="457200" algn="l"/>
              </a:tabLst>
            </a:pPr>
            <a:r>
              <a:rPr lang="fr-FR" dirty="0">
                <a:solidFill>
                  <a:srgbClr val="FFBF0D"/>
                </a:solidFill>
              </a:rPr>
              <a:t>1/3</a:t>
            </a:r>
            <a:r>
              <a:rPr lang="fr-FR" dirty="0"/>
              <a:t> souhaitent continuer à s’engager dans le secteur médico-social, dont près d’</a:t>
            </a:r>
            <a:r>
              <a:rPr lang="fr-FR" dirty="0">
                <a:solidFill>
                  <a:srgbClr val="FFBF0D"/>
                </a:solidFill>
              </a:rPr>
              <a:t>1/2</a:t>
            </a:r>
            <a:r>
              <a:rPr lang="fr-FR" dirty="0"/>
              <a:t> auprès de </a:t>
            </a:r>
            <a:r>
              <a:rPr lang="fr-FR" dirty="0" smtClean="0"/>
              <a:t>seniors</a:t>
            </a:r>
          </a:p>
          <a:p>
            <a:pPr>
              <a:tabLst>
                <a:tab pos="457200" algn="l"/>
              </a:tabLst>
            </a:pPr>
            <a:r>
              <a:rPr lang="fr-FR" i="1" dirty="0"/>
              <a:t>Source : Mesure d’impact social menée par le Labo E&amp;MISE de l’ESSEC au printemps </a:t>
            </a:r>
            <a:r>
              <a:rPr lang="fr-FR" i="1" dirty="0" smtClean="0"/>
              <a:t>2022</a:t>
            </a:r>
            <a:endParaRPr lang="fr-FR" dirty="0"/>
          </a:p>
        </p:txBody>
      </p:sp>
      <p:sp>
        <p:nvSpPr>
          <p:cNvPr id="8" name="Rectangle 7"/>
          <p:cNvSpPr/>
          <p:nvPr/>
        </p:nvSpPr>
        <p:spPr>
          <a:xfrm>
            <a:off x="3514805" y="1493705"/>
            <a:ext cx="8588704" cy="1400383"/>
          </a:xfrm>
          <a:prstGeom prst="rect">
            <a:avLst/>
          </a:prstGeom>
          <a:ln>
            <a:solidFill>
              <a:srgbClr val="FFBF0D"/>
            </a:solidFill>
          </a:ln>
        </p:spPr>
        <p:txBody>
          <a:bodyPr wrap="square">
            <a:spAutoFit/>
          </a:bodyPr>
          <a:lstStyle/>
          <a:p>
            <a:pPr marL="285750" indent="-285750">
              <a:spcBef>
                <a:spcPts val="600"/>
              </a:spcBef>
              <a:buFont typeface="Wingdings" panose="05000000000000000000" pitchFamily="2" charset="2"/>
              <a:buChar char="Ø"/>
            </a:pPr>
            <a:r>
              <a:rPr lang="fr-FR" sz="2000" dirty="0" smtClean="0">
                <a:solidFill>
                  <a:srgbClr val="FFBF0D"/>
                </a:solidFill>
              </a:rPr>
              <a:t>162 000 </a:t>
            </a:r>
            <a:r>
              <a:rPr lang="fr-FR" sz="2000" dirty="0" smtClean="0"/>
              <a:t>personnes âgées accompagnées par </a:t>
            </a:r>
            <a:r>
              <a:rPr lang="fr-FR" sz="2000" dirty="0" smtClean="0">
                <a:solidFill>
                  <a:srgbClr val="FFBF0D"/>
                </a:solidFill>
              </a:rPr>
              <a:t>5 600 jeunes </a:t>
            </a:r>
            <a:r>
              <a:rPr lang="fr-FR" sz="2000" dirty="0" smtClean="0"/>
              <a:t>depuis le lancement de SC2S</a:t>
            </a:r>
          </a:p>
          <a:p>
            <a:pPr marL="285750" indent="-285750">
              <a:spcBef>
                <a:spcPts val="600"/>
              </a:spcBef>
              <a:buFont typeface="Wingdings" panose="05000000000000000000" pitchFamily="2" charset="2"/>
              <a:buChar char="Ø"/>
            </a:pPr>
            <a:r>
              <a:rPr lang="fr-FR" sz="2000" dirty="0" smtClean="0">
                <a:solidFill>
                  <a:srgbClr val="FFBF0D"/>
                </a:solidFill>
              </a:rPr>
              <a:t>750 structures </a:t>
            </a:r>
            <a:r>
              <a:rPr lang="fr-FR" sz="2000" dirty="0" smtClean="0"/>
              <a:t>(EHPAD, RA, CCAS, CHU, associations, etc.) accueillant des jeunes en SC2S partout en France</a:t>
            </a:r>
          </a:p>
        </p:txBody>
      </p:sp>
      <p:pic>
        <p:nvPicPr>
          <p:cNvPr id="5" name="Image 4"/>
          <p:cNvPicPr>
            <a:picLocks noChangeAspect="1"/>
          </p:cNvPicPr>
          <p:nvPr/>
        </p:nvPicPr>
        <p:blipFill>
          <a:blip r:embed="rId2"/>
          <a:stretch>
            <a:fillRect/>
          </a:stretch>
        </p:blipFill>
        <p:spPr>
          <a:xfrm>
            <a:off x="144719" y="1069872"/>
            <a:ext cx="2876550" cy="1257300"/>
          </a:xfrm>
          <a:prstGeom prst="rect">
            <a:avLst/>
          </a:prstGeom>
        </p:spPr>
      </p:pic>
    </p:spTree>
    <p:extLst>
      <p:ext uri="{BB962C8B-B14F-4D97-AF65-F5344CB8AC3E}">
        <p14:creationId xmlns:p14="http://schemas.microsoft.com/office/powerpoint/2010/main" val="344852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9974F60-6095-1A40-9EAA-928DC7854709}"/>
              </a:ext>
            </a:extLst>
          </p:cNvPr>
          <p:cNvSpPr>
            <a:spLocks noGrp="1"/>
          </p:cNvSpPr>
          <p:nvPr>
            <p:ph type="ftr" sz="quarter" idx="10"/>
          </p:nvPr>
        </p:nvSpPr>
        <p:spPr>
          <a:xfrm>
            <a:off x="7841428" y="206375"/>
            <a:ext cx="4114800" cy="365125"/>
          </a:xfrm>
        </p:spPr>
        <p:txBody>
          <a:bodyPr/>
          <a:lstStyle/>
          <a:p>
            <a:r>
              <a:rPr lang="fr-FR" dirty="0" smtClean="0"/>
              <a:t>Service Civique Solidarité Seniors</a:t>
            </a:r>
            <a:endParaRPr lang="fr-FR" dirty="0"/>
          </a:p>
        </p:txBody>
      </p:sp>
      <p:sp>
        <p:nvSpPr>
          <p:cNvPr id="4" name="Espace réservé du numéro de diapositive 3">
            <a:extLst>
              <a:ext uri="{FF2B5EF4-FFF2-40B4-BE49-F238E27FC236}">
                <a16:creationId xmlns:a16="http://schemas.microsoft.com/office/drawing/2014/main" id="{E2B00930-777D-264D-BBB1-0F21D8EC1806}"/>
              </a:ext>
            </a:extLst>
          </p:cNvPr>
          <p:cNvSpPr>
            <a:spLocks noGrp="1"/>
          </p:cNvSpPr>
          <p:nvPr>
            <p:ph type="sldNum" sz="quarter" idx="11"/>
          </p:nvPr>
        </p:nvSpPr>
        <p:spPr>
          <a:xfrm>
            <a:off x="9712089" y="5474881"/>
            <a:ext cx="2743200" cy="365125"/>
          </a:xfrm>
        </p:spPr>
        <p:txBody>
          <a:bodyPr/>
          <a:lstStyle/>
          <a:p>
            <a:fld id="{73145863-5E9A-2545-97B0-CFB776ABBB38}" type="slidenum">
              <a:rPr lang="fr-FR" smtClean="0"/>
              <a:pPr/>
              <a:t>8</a:t>
            </a:fld>
            <a:endParaRPr lang="fr-FR" dirty="0"/>
          </a:p>
        </p:txBody>
      </p:sp>
      <p:sp>
        <p:nvSpPr>
          <p:cNvPr id="7" name="Titre 6">
            <a:extLst>
              <a:ext uri="{FF2B5EF4-FFF2-40B4-BE49-F238E27FC236}">
                <a16:creationId xmlns:a16="http://schemas.microsoft.com/office/drawing/2014/main" id="{B4FBB1A6-F216-0E46-9A7C-E9F53D3A167F}"/>
              </a:ext>
            </a:extLst>
          </p:cNvPr>
          <p:cNvSpPr>
            <a:spLocks noGrp="1"/>
          </p:cNvSpPr>
          <p:nvPr>
            <p:ph type="title"/>
          </p:nvPr>
        </p:nvSpPr>
        <p:spPr>
          <a:xfrm>
            <a:off x="3817663" y="312426"/>
            <a:ext cx="6932854" cy="1127051"/>
          </a:xfrm>
        </p:spPr>
        <p:txBody>
          <a:bodyPr/>
          <a:lstStyle/>
          <a:p>
            <a:r>
              <a:rPr lang="fr-FR" dirty="0"/>
              <a:t>Les </a:t>
            </a:r>
            <a:r>
              <a:rPr lang="fr-FR" dirty="0" smtClean="0"/>
              <a:t>apports concrets de l’AND- </a:t>
            </a:r>
            <a:r>
              <a:rPr lang="fr-FR" dirty="0"/>
              <a:t>SC2S</a:t>
            </a:r>
          </a:p>
        </p:txBody>
      </p:sp>
      <p:sp>
        <p:nvSpPr>
          <p:cNvPr id="9" name="Rectangle 8"/>
          <p:cNvSpPr/>
          <p:nvPr/>
        </p:nvSpPr>
        <p:spPr>
          <a:xfrm>
            <a:off x="3514803" y="1515736"/>
            <a:ext cx="8258773" cy="584775"/>
          </a:xfrm>
          <a:prstGeom prst="rect">
            <a:avLst/>
          </a:prstGeom>
        </p:spPr>
        <p:txBody>
          <a:bodyPr wrap="square">
            <a:spAutoFit/>
          </a:bodyPr>
          <a:lstStyle/>
          <a:p>
            <a:pPr>
              <a:spcBef>
                <a:spcPts val="300"/>
              </a:spcBef>
            </a:pPr>
            <a:r>
              <a:rPr lang="fr-FR" sz="1600" b="1" dirty="0" smtClean="0">
                <a:cs typeface="Arial" panose="020B0604020202020204" pitchFamily="34" charset="0"/>
              </a:rPr>
              <a:t>Des équipes formées et déployées sur tout le territoire pour accompagner les structures dans leur appropriation du Service civique </a:t>
            </a:r>
            <a:endParaRPr lang="fr-FR" sz="1600" dirty="0">
              <a:cs typeface="Arial" panose="020B0604020202020204" pitchFamily="34" charset="0"/>
            </a:endParaRPr>
          </a:p>
        </p:txBody>
      </p:sp>
      <p:sp>
        <p:nvSpPr>
          <p:cNvPr id="10" name="Rectangle 9"/>
          <p:cNvSpPr/>
          <p:nvPr/>
        </p:nvSpPr>
        <p:spPr>
          <a:xfrm>
            <a:off x="3514805" y="5247867"/>
            <a:ext cx="8338995" cy="584775"/>
          </a:xfrm>
          <a:prstGeom prst="rect">
            <a:avLst/>
          </a:prstGeom>
        </p:spPr>
        <p:txBody>
          <a:bodyPr wrap="square">
            <a:spAutoFit/>
          </a:bodyPr>
          <a:lstStyle/>
          <a:p>
            <a:r>
              <a:rPr lang="fr-FR" sz="1600" dirty="0">
                <a:cs typeface="Arial" panose="020B0604020202020204" pitchFamily="34" charset="0"/>
              </a:rPr>
              <a:t>A</a:t>
            </a:r>
            <a:r>
              <a:rPr lang="fr-FR" sz="1600" dirty="0" smtClean="0">
                <a:cs typeface="Arial" panose="020B0604020202020204" pitchFamily="34" charset="0"/>
              </a:rPr>
              <a:t>nimation territoriale </a:t>
            </a:r>
            <a:r>
              <a:rPr lang="fr-FR" sz="1600" dirty="0">
                <a:cs typeface="Arial" panose="020B0604020202020204" pitchFamily="34" charset="0"/>
              </a:rPr>
              <a:t>d’une </a:t>
            </a:r>
            <a:r>
              <a:rPr lang="fr-FR" sz="1600" dirty="0">
                <a:solidFill>
                  <a:srgbClr val="FFBF0D"/>
                </a:solidFill>
                <a:cs typeface="Arial" panose="020B0604020202020204" pitchFamily="34" charset="0"/>
              </a:rPr>
              <a:t>dynamique </a:t>
            </a:r>
            <a:r>
              <a:rPr lang="fr-FR" sz="1600" dirty="0" smtClean="0">
                <a:solidFill>
                  <a:srgbClr val="FFBF0D"/>
                </a:solidFill>
                <a:cs typeface="Arial" panose="020B0604020202020204" pitchFamily="34" charset="0"/>
              </a:rPr>
              <a:t>collective </a:t>
            </a:r>
            <a:r>
              <a:rPr lang="fr-FR" sz="1600" dirty="0" smtClean="0">
                <a:cs typeface="Arial" panose="020B0604020202020204" pitchFamily="34" charset="0"/>
              </a:rPr>
              <a:t>avec l’ensemble des acteurs (Etat, IRC, Collectivités, Associations, structures, etc.)</a:t>
            </a:r>
            <a:endParaRPr lang="fr-FR" sz="1600" dirty="0">
              <a:cs typeface="Arial" panose="020B0604020202020204" pitchFamily="34" charset="0"/>
            </a:endParaRPr>
          </a:p>
        </p:txBody>
      </p:sp>
      <p:sp>
        <p:nvSpPr>
          <p:cNvPr id="11" name="Rectangle 10"/>
          <p:cNvSpPr/>
          <p:nvPr/>
        </p:nvSpPr>
        <p:spPr>
          <a:xfrm>
            <a:off x="3514805" y="2250271"/>
            <a:ext cx="7576151" cy="338554"/>
          </a:xfrm>
          <a:prstGeom prst="rect">
            <a:avLst/>
          </a:prstGeom>
        </p:spPr>
        <p:txBody>
          <a:bodyPr wrap="square">
            <a:spAutoFit/>
          </a:bodyPr>
          <a:lstStyle/>
          <a:p>
            <a:pPr>
              <a:spcBef>
                <a:spcPts val="300"/>
              </a:spcBef>
            </a:pPr>
            <a:r>
              <a:rPr lang="fr-FR" sz="1600" dirty="0" smtClean="0">
                <a:cs typeface="Arial" panose="020B0604020202020204" pitchFamily="34" charset="0"/>
              </a:rPr>
              <a:t>Soutien à la </a:t>
            </a:r>
            <a:r>
              <a:rPr lang="fr-FR" sz="1600" dirty="0" smtClean="0">
                <a:solidFill>
                  <a:srgbClr val="FFBF0D"/>
                </a:solidFill>
                <a:cs typeface="Arial" panose="020B0604020202020204" pitchFamily="34" charset="0"/>
              </a:rPr>
              <a:t>définition des missions </a:t>
            </a:r>
            <a:r>
              <a:rPr lang="fr-FR" sz="1600" dirty="0" smtClean="0">
                <a:cs typeface="Arial" panose="020B0604020202020204" pitchFamily="34" charset="0"/>
              </a:rPr>
              <a:t>de Service Civique des jeunes</a:t>
            </a:r>
            <a:endParaRPr lang="fr-FR" sz="1600" dirty="0">
              <a:cs typeface="Arial" panose="020B0604020202020204" pitchFamily="34" charset="0"/>
            </a:endParaRPr>
          </a:p>
        </p:txBody>
      </p:sp>
      <p:sp>
        <p:nvSpPr>
          <p:cNvPr id="12" name="Rectangle 11"/>
          <p:cNvSpPr/>
          <p:nvPr/>
        </p:nvSpPr>
        <p:spPr>
          <a:xfrm>
            <a:off x="3514805" y="2606685"/>
            <a:ext cx="6123580" cy="338554"/>
          </a:xfrm>
          <a:prstGeom prst="rect">
            <a:avLst/>
          </a:prstGeom>
        </p:spPr>
        <p:txBody>
          <a:bodyPr wrap="square">
            <a:spAutoFit/>
          </a:bodyPr>
          <a:lstStyle/>
          <a:p>
            <a:pPr>
              <a:spcBef>
                <a:spcPts val="300"/>
              </a:spcBef>
            </a:pPr>
            <a:r>
              <a:rPr lang="fr-FR" sz="1600" dirty="0">
                <a:cs typeface="Arial" panose="020B0604020202020204" pitchFamily="34" charset="0"/>
              </a:rPr>
              <a:t>Appui au </a:t>
            </a:r>
            <a:r>
              <a:rPr lang="fr-FR" sz="1600" dirty="0">
                <a:solidFill>
                  <a:srgbClr val="FFBF0D"/>
                </a:solidFill>
                <a:cs typeface="Arial" panose="020B0604020202020204" pitchFamily="34" charset="0"/>
              </a:rPr>
              <a:t>recrutement</a:t>
            </a:r>
            <a:r>
              <a:rPr lang="fr-FR" sz="1600" dirty="0">
                <a:cs typeface="Arial" panose="020B0604020202020204" pitchFamily="34" charset="0"/>
              </a:rPr>
              <a:t> </a:t>
            </a:r>
            <a:r>
              <a:rPr lang="fr-FR" sz="1600" dirty="0" smtClean="0">
                <a:cs typeface="Arial" panose="020B0604020202020204" pitchFamily="34" charset="0"/>
              </a:rPr>
              <a:t>d’un </a:t>
            </a:r>
            <a:r>
              <a:rPr lang="fr-FR" sz="1600" dirty="0">
                <a:cs typeface="Arial" panose="020B0604020202020204" pitchFamily="34" charset="0"/>
              </a:rPr>
              <a:t>binôme de </a:t>
            </a:r>
            <a:r>
              <a:rPr lang="fr-FR" sz="1600" dirty="0" smtClean="0">
                <a:cs typeface="Arial" panose="020B0604020202020204" pitchFamily="34" charset="0"/>
              </a:rPr>
              <a:t>jeunes</a:t>
            </a:r>
            <a:endParaRPr lang="fr-FR" sz="1600" dirty="0">
              <a:cs typeface="Arial" panose="020B0604020202020204" pitchFamily="34" charset="0"/>
            </a:endParaRPr>
          </a:p>
        </p:txBody>
      </p:sp>
      <p:sp>
        <p:nvSpPr>
          <p:cNvPr id="13" name="Rectangle 12"/>
          <p:cNvSpPr/>
          <p:nvPr/>
        </p:nvSpPr>
        <p:spPr>
          <a:xfrm>
            <a:off x="3514805" y="2985277"/>
            <a:ext cx="7894759" cy="338554"/>
          </a:xfrm>
          <a:prstGeom prst="rect">
            <a:avLst/>
          </a:prstGeom>
        </p:spPr>
        <p:txBody>
          <a:bodyPr wrap="square">
            <a:spAutoFit/>
          </a:bodyPr>
          <a:lstStyle/>
          <a:p>
            <a:pPr>
              <a:spcBef>
                <a:spcPts val="300"/>
              </a:spcBef>
            </a:pPr>
            <a:r>
              <a:rPr lang="fr-FR" sz="1600" dirty="0" smtClean="0">
                <a:cs typeface="Arial" panose="020B0604020202020204" pitchFamily="34" charset="0"/>
              </a:rPr>
              <a:t>Mise à disposition de </a:t>
            </a:r>
            <a:r>
              <a:rPr lang="fr-FR" sz="1600" dirty="0" smtClean="0">
                <a:solidFill>
                  <a:srgbClr val="FFBF0D"/>
                </a:solidFill>
                <a:cs typeface="Arial" panose="020B0604020202020204" pitchFamily="34" charset="0"/>
              </a:rPr>
              <a:t>formations et échanges de pratiques pour </a:t>
            </a:r>
            <a:r>
              <a:rPr lang="fr-FR" sz="1600" dirty="0">
                <a:solidFill>
                  <a:srgbClr val="FFBF0D"/>
                </a:solidFill>
                <a:cs typeface="Arial" panose="020B0604020202020204" pitchFamily="34" charset="0"/>
              </a:rPr>
              <a:t>les jeunes et les </a:t>
            </a:r>
            <a:r>
              <a:rPr lang="fr-FR" sz="1600" dirty="0" smtClean="0">
                <a:solidFill>
                  <a:srgbClr val="FFBF0D"/>
                </a:solidFill>
                <a:cs typeface="Arial" panose="020B0604020202020204" pitchFamily="34" charset="0"/>
              </a:rPr>
              <a:t>tuteurs</a:t>
            </a:r>
            <a:endParaRPr lang="fr-FR" sz="1600" dirty="0">
              <a:solidFill>
                <a:srgbClr val="FFBF0D"/>
              </a:solidFill>
              <a:cs typeface="Arial" panose="020B0604020202020204" pitchFamily="34" charset="0"/>
            </a:endParaRPr>
          </a:p>
        </p:txBody>
      </p:sp>
      <p:sp>
        <p:nvSpPr>
          <p:cNvPr id="14" name="Rectangle 13"/>
          <p:cNvSpPr/>
          <p:nvPr/>
        </p:nvSpPr>
        <p:spPr>
          <a:xfrm>
            <a:off x="3514805" y="3313017"/>
            <a:ext cx="8268313" cy="584775"/>
          </a:xfrm>
          <a:prstGeom prst="rect">
            <a:avLst/>
          </a:prstGeom>
        </p:spPr>
        <p:txBody>
          <a:bodyPr wrap="square">
            <a:spAutoFit/>
          </a:bodyPr>
          <a:lstStyle/>
          <a:p>
            <a:pPr>
              <a:spcBef>
                <a:spcPts val="300"/>
              </a:spcBef>
            </a:pPr>
            <a:r>
              <a:rPr lang="fr-FR" sz="1600" dirty="0" smtClean="0">
                <a:cs typeface="Arial" panose="020B0604020202020204" pitchFamily="34" charset="0"/>
              </a:rPr>
              <a:t>Organisation de </a:t>
            </a:r>
            <a:r>
              <a:rPr lang="fr-FR" sz="1600" dirty="0" smtClean="0">
                <a:solidFill>
                  <a:srgbClr val="FFBF0D"/>
                </a:solidFill>
                <a:cs typeface="Arial" panose="020B0604020202020204" pitchFamily="34" charset="0"/>
              </a:rPr>
              <a:t>forums régionaux annuels </a:t>
            </a:r>
            <a:r>
              <a:rPr lang="fr-FR" sz="1600" dirty="0" smtClean="0">
                <a:cs typeface="Arial" panose="020B0604020202020204" pitchFamily="34" charset="0"/>
              </a:rPr>
              <a:t>pour </a:t>
            </a:r>
            <a:r>
              <a:rPr lang="fr-FR" sz="1600" dirty="0">
                <a:cs typeface="Arial" panose="020B0604020202020204" pitchFamily="34" charset="0"/>
              </a:rPr>
              <a:t>permettre aux jeunes de découvrir les formations, métiers et perspectives d’emploi du secteur </a:t>
            </a:r>
            <a:r>
              <a:rPr lang="fr-FR" sz="1600" dirty="0" smtClean="0">
                <a:cs typeface="Arial" panose="020B0604020202020204" pitchFamily="34" charset="0"/>
              </a:rPr>
              <a:t>médico-social </a:t>
            </a:r>
          </a:p>
        </p:txBody>
      </p:sp>
      <p:sp>
        <p:nvSpPr>
          <p:cNvPr id="15" name="Rectangle 14"/>
          <p:cNvSpPr/>
          <p:nvPr/>
        </p:nvSpPr>
        <p:spPr>
          <a:xfrm>
            <a:off x="3514805" y="3913231"/>
            <a:ext cx="8118373" cy="584775"/>
          </a:xfrm>
          <a:prstGeom prst="rect">
            <a:avLst/>
          </a:prstGeom>
        </p:spPr>
        <p:txBody>
          <a:bodyPr wrap="square">
            <a:spAutoFit/>
          </a:bodyPr>
          <a:lstStyle/>
          <a:p>
            <a:r>
              <a:rPr lang="fr-FR" sz="1600" dirty="0">
                <a:solidFill>
                  <a:srgbClr val="FFBF0D"/>
                </a:solidFill>
                <a:cs typeface="Arial" panose="020B0604020202020204" pitchFamily="34" charset="0"/>
              </a:rPr>
              <a:t>S</a:t>
            </a:r>
            <a:r>
              <a:rPr lang="fr-FR" sz="1600" dirty="0" smtClean="0">
                <a:solidFill>
                  <a:srgbClr val="FFBF0D"/>
                </a:solidFill>
                <a:cs typeface="Arial" panose="020B0604020202020204" pitchFamily="34" charset="0"/>
              </a:rPr>
              <a:t>outien </a:t>
            </a:r>
            <a:r>
              <a:rPr lang="fr-FR" sz="1600" dirty="0">
                <a:solidFill>
                  <a:srgbClr val="FFBF0D"/>
                </a:solidFill>
                <a:cs typeface="Arial" panose="020B0604020202020204" pitchFamily="34" charset="0"/>
              </a:rPr>
              <a:t>financier aux structures </a:t>
            </a:r>
            <a:r>
              <a:rPr lang="fr-FR" sz="1600" dirty="0">
                <a:cs typeface="Arial" panose="020B0604020202020204" pitchFamily="34" charset="0"/>
              </a:rPr>
              <a:t>pour développer de nouvelles missions </a:t>
            </a:r>
            <a:r>
              <a:rPr lang="fr-FR" sz="1600" dirty="0" smtClean="0">
                <a:cs typeface="Arial" panose="020B0604020202020204" pitchFamily="34" charset="0"/>
              </a:rPr>
              <a:t>et diversifier </a:t>
            </a:r>
            <a:r>
              <a:rPr lang="fr-FR" sz="1600" dirty="0">
                <a:cs typeface="Arial" panose="020B0604020202020204" pitchFamily="34" charset="0"/>
              </a:rPr>
              <a:t>les profils des </a:t>
            </a:r>
            <a:r>
              <a:rPr lang="fr-FR" sz="1600" dirty="0" smtClean="0">
                <a:cs typeface="Arial" panose="020B0604020202020204" pitchFamily="34" charset="0"/>
              </a:rPr>
              <a:t>jeunes</a:t>
            </a:r>
            <a:endParaRPr lang="fr-FR" sz="1600" dirty="0">
              <a:cs typeface="Arial" panose="020B0604020202020204" pitchFamily="34" charset="0"/>
            </a:endParaRPr>
          </a:p>
        </p:txBody>
      </p:sp>
      <p:sp>
        <p:nvSpPr>
          <p:cNvPr id="16" name="Rectangle 15"/>
          <p:cNvSpPr/>
          <p:nvPr/>
        </p:nvSpPr>
        <p:spPr>
          <a:xfrm>
            <a:off x="3514804" y="4537257"/>
            <a:ext cx="8118373" cy="338554"/>
          </a:xfrm>
          <a:prstGeom prst="rect">
            <a:avLst/>
          </a:prstGeom>
        </p:spPr>
        <p:txBody>
          <a:bodyPr wrap="square">
            <a:spAutoFit/>
          </a:bodyPr>
          <a:lstStyle/>
          <a:p>
            <a:r>
              <a:rPr lang="fr-FR" sz="1600" dirty="0" smtClean="0">
                <a:solidFill>
                  <a:srgbClr val="FFBF0D"/>
                </a:solidFill>
                <a:cs typeface="Arial" panose="020B0604020202020204" pitchFamily="34" charset="0"/>
              </a:rPr>
              <a:t>Equipement</a:t>
            </a:r>
            <a:r>
              <a:rPr lang="fr-FR" sz="1600" dirty="0" smtClean="0">
                <a:cs typeface="Arial" panose="020B0604020202020204" pitchFamily="34" charset="0"/>
              </a:rPr>
              <a:t> des jeunes : </a:t>
            </a:r>
            <a:r>
              <a:rPr lang="fr-FR" sz="1600" dirty="0">
                <a:cs typeface="Arial" panose="020B0604020202020204" pitchFamily="34" charset="0"/>
              </a:rPr>
              <a:t>tenues logotées et tablettes</a:t>
            </a:r>
          </a:p>
        </p:txBody>
      </p:sp>
      <p:sp>
        <p:nvSpPr>
          <p:cNvPr id="17" name="Rectangle 16"/>
          <p:cNvSpPr/>
          <p:nvPr/>
        </p:nvSpPr>
        <p:spPr>
          <a:xfrm>
            <a:off x="3514803" y="4893671"/>
            <a:ext cx="8118373" cy="338554"/>
          </a:xfrm>
          <a:prstGeom prst="rect">
            <a:avLst/>
          </a:prstGeom>
        </p:spPr>
        <p:txBody>
          <a:bodyPr wrap="square">
            <a:spAutoFit/>
          </a:bodyPr>
          <a:lstStyle/>
          <a:p>
            <a:r>
              <a:rPr lang="fr-FR" sz="1600" dirty="0" smtClean="0">
                <a:cs typeface="Arial" panose="020B0604020202020204" pitchFamily="34" charset="0"/>
              </a:rPr>
              <a:t>Participation à la mobilisation nationale : </a:t>
            </a:r>
            <a:r>
              <a:rPr lang="fr-FR" sz="1600" dirty="0">
                <a:solidFill>
                  <a:srgbClr val="FFBF0D"/>
                </a:solidFill>
                <a:cs typeface="Arial" panose="020B0604020202020204" pitchFamily="34" charset="0"/>
              </a:rPr>
              <a:t>mesure d’impact + communication</a:t>
            </a:r>
          </a:p>
        </p:txBody>
      </p:sp>
      <p:pic>
        <p:nvPicPr>
          <p:cNvPr id="2" name="Image 1"/>
          <p:cNvPicPr>
            <a:picLocks noChangeAspect="1"/>
          </p:cNvPicPr>
          <p:nvPr/>
        </p:nvPicPr>
        <p:blipFill>
          <a:blip r:embed="rId2"/>
          <a:stretch>
            <a:fillRect/>
          </a:stretch>
        </p:blipFill>
        <p:spPr>
          <a:xfrm>
            <a:off x="297580" y="817859"/>
            <a:ext cx="2646160" cy="2231076"/>
          </a:xfrm>
          <a:prstGeom prst="rect">
            <a:avLst/>
          </a:prstGeom>
        </p:spPr>
      </p:pic>
    </p:spTree>
    <p:extLst>
      <p:ext uri="{BB962C8B-B14F-4D97-AF65-F5344CB8AC3E}">
        <p14:creationId xmlns:p14="http://schemas.microsoft.com/office/powerpoint/2010/main" val="2206069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9974F60-6095-1A40-9EAA-928DC7854709}"/>
              </a:ext>
            </a:extLst>
          </p:cNvPr>
          <p:cNvSpPr>
            <a:spLocks noGrp="1"/>
          </p:cNvSpPr>
          <p:nvPr>
            <p:ph type="ftr" sz="quarter" idx="10"/>
          </p:nvPr>
        </p:nvSpPr>
        <p:spPr>
          <a:xfrm>
            <a:off x="7841428" y="206375"/>
            <a:ext cx="4114800" cy="365125"/>
          </a:xfrm>
        </p:spPr>
        <p:txBody>
          <a:bodyPr/>
          <a:lstStyle/>
          <a:p>
            <a:r>
              <a:rPr lang="fr-FR" dirty="0" smtClean="0"/>
              <a:t>Service Civique Solidarité Seniors</a:t>
            </a:r>
            <a:endParaRPr lang="fr-FR" dirty="0"/>
          </a:p>
        </p:txBody>
      </p:sp>
      <p:sp>
        <p:nvSpPr>
          <p:cNvPr id="4" name="Espace réservé du numéro de diapositive 3">
            <a:extLst>
              <a:ext uri="{FF2B5EF4-FFF2-40B4-BE49-F238E27FC236}">
                <a16:creationId xmlns:a16="http://schemas.microsoft.com/office/drawing/2014/main" id="{E2B00930-777D-264D-BBB1-0F21D8EC1806}"/>
              </a:ext>
            </a:extLst>
          </p:cNvPr>
          <p:cNvSpPr>
            <a:spLocks noGrp="1"/>
          </p:cNvSpPr>
          <p:nvPr>
            <p:ph type="sldNum" sz="quarter" idx="11"/>
          </p:nvPr>
        </p:nvSpPr>
        <p:spPr>
          <a:xfrm>
            <a:off x="9213028" y="5655234"/>
            <a:ext cx="2743200" cy="365125"/>
          </a:xfrm>
        </p:spPr>
        <p:txBody>
          <a:bodyPr/>
          <a:lstStyle/>
          <a:p>
            <a:fld id="{73145863-5E9A-2545-97B0-CFB776ABBB38}" type="slidenum">
              <a:rPr lang="fr-FR" smtClean="0"/>
              <a:pPr/>
              <a:t>9</a:t>
            </a:fld>
            <a:endParaRPr lang="fr-FR" dirty="0"/>
          </a:p>
        </p:txBody>
      </p:sp>
      <p:sp>
        <p:nvSpPr>
          <p:cNvPr id="7" name="Titre 6">
            <a:extLst>
              <a:ext uri="{FF2B5EF4-FFF2-40B4-BE49-F238E27FC236}">
                <a16:creationId xmlns:a16="http://schemas.microsoft.com/office/drawing/2014/main" id="{B4FBB1A6-F216-0E46-9A7C-E9F53D3A167F}"/>
              </a:ext>
            </a:extLst>
          </p:cNvPr>
          <p:cNvSpPr>
            <a:spLocks noGrp="1"/>
          </p:cNvSpPr>
          <p:nvPr>
            <p:ph type="title"/>
          </p:nvPr>
        </p:nvSpPr>
        <p:spPr>
          <a:xfrm>
            <a:off x="3560320" y="206375"/>
            <a:ext cx="6932854" cy="1127051"/>
          </a:xfrm>
        </p:spPr>
        <p:txBody>
          <a:bodyPr/>
          <a:lstStyle/>
          <a:p>
            <a:r>
              <a:rPr lang="fr-FR" dirty="0" smtClean="0"/>
              <a:t>Quelques verbatims de jeunes</a:t>
            </a:r>
            <a:endParaRPr lang="fr-FR" dirty="0"/>
          </a:p>
        </p:txBody>
      </p:sp>
      <p:sp>
        <p:nvSpPr>
          <p:cNvPr id="18" name="Rectangle 17"/>
          <p:cNvSpPr/>
          <p:nvPr/>
        </p:nvSpPr>
        <p:spPr>
          <a:xfrm>
            <a:off x="3560320" y="1439477"/>
            <a:ext cx="4572000" cy="1984902"/>
          </a:xfrm>
          <a:prstGeom prst="rect">
            <a:avLst/>
          </a:prstGeom>
        </p:spPr>
        <p:txBody>
          <a:bodyPr>
            <a:spAutoFit/>
          </a:bodyPr>
          <a:lstStyle/>
          <a:p>
            <a:pPr algn="just">
              <a:lnSpc>
                <a:spcPct val="115000"/>
              </a:lnSpc>
              <a:spcAft>
                <a:spcPts val="0"/>
              </a:spcAft>
            </a:pPr>
            <a:r>
              <a:rPr lang="fr-FR" b="1" i="1" dirty="0">
                <a:solidFill>
                  <a:srgbClr val="766BC8"/>
                </a:solidFill>
                <a:ea typeface="Calibri" panose="020F0502020204030204" pitchFamily="34" charset="0"/>
                <a:cs typeface="Calibri Light" panose="020F0302020204030204" pitchFamily="34" charset="0"/>
              </a:rPr>
              <a:t> «</a:t>
            </a:r>
            <a:r>
              <a:rPr lang="fr-FR" b="1" i="1" dirty="0">
                <a:solidFill>
                  <a:srgbClr val="766BC8"/>
                </a:solidFill>
                <a:ea typeface="Calibri" panose="020F0502020204030204" pitchFamily="34" charset="0"/>
                <a:cs typeface="Cambria" panose="02040503050406030204" pitchFamily="18" charset="0"/>
              </a:rPr>
              <a:t> </a:t>
            </a:r>
            <a:r>
              <a:rPr lang="fr-FR" b="1" i="1" dirty="0">
                <a:solidFill>
                  <a:srgbClr val="766BC8"/>
                </a:solidFill>
                <a:ea typeface="Calibri" panose="020F0502020204030204" pitchFamily="34" charset="0"/>
                <a:cs typeface="Calibri Light" panose="020F0302020204030204" pitchFamily="34" charset="0"/>
              </a:rPr>
              <a:t>Beaucoup de personnes âgées pensent qu’elles sont vieilles et qu’elles n’ont plus d'importance. Elles ne se rendent pas compte des choses qu’elles nous apportent. Ça crée des liens et crée des discussions totalement imprévues !</a:t>
            </a:r>
            <a:r>
              <a:rPr lang="fr-FR" b="1" i="1" dirty="0">
                <a:solidFill>
                  <a:srgbClr val="766BC8"/>
                </a:solidFill>
                <a:ea typeface="Calibri" panose="020F0502020204030204" pitchFamily="34" charset="0"/>
                <a:cs typeface="Cambria" panose="02040503050406030204" pitchFamily="18" charset="0"/>
              </a:rPr>
              <a:t> </a:t>
            </a:r>
            <a:r>
              <a:rPr lang="fr-FR" b="1" i="1" dirty="0">
                <a:solidFill>
                  <a:srgbClr val="766BC8"/>
                </a:solidFill>
                <a:ea typeface="Calibri" panose="020F0502020204030204" pitchFamily="34" charset="0"/>
                <a:cs typeface="Montserrat"/>
              </a:rPr>
              <a:t>»</a:t>
            </a:r>
            <a:r>
              <a:rPr lang="fr-FR" b="1" i="1" dirty="0">
                <a:solidFill>
                  <a:srgbClr val="766BC8"/>
                </a:solidFill>
                <a:ea typeface="Calibri" panose="020F0502020204030204" pitchFamily="34" charset="0"/>
                <a:cs typeface="Calibri Light" panose="020F0302020204030204" pitchFamily="34" charset="0"/>
              </a:rPr>
              <a:t> </a:t>
            </a:r>
            <a:endParaRPr lang="fr-FR" b="1" i="1" dirty="0" smtClean="0">
              <a:solidFill>
                <a:srgbClr val="766BC8"/>
              </a:solidFill>
              <a:ea typeface="Calibri" panose="020F0502020204030204" pitchFamily="34" charset="0"/>
              <a:cs typeface="Calibri Light" panose="020F0302020204030204" pitchFamily="34" charset="0"/>
            </a:endParaRPr>
          </a:p>
        </p:txBody>
      </p:sp>
      <p:sp>
        <p:nvSpPr>
          <p:cNvPr id="19" name="Rectangle 18"/>
          <p:cNvSpPr/>
          <p:nvPr/>
        </p:nvSpPr>
        <p:spPr>
          <a:xfrm>
            <a:off x="3560320" y="3530430"/>
            <a:ext cx="4572000" cy="2507161"/>
          </a:xfrm>
          <a:prstGeom prst="rect">
            <a:avLst/>
          </a:prstGeom>
        </p:spPr>
        <p:txBody>
          <a:bodyPr>
            <a:spAutoFit/>
          </a:bodyPr>
          <a:lstStyle/>
          <a:p>
            <a:pPr algn="just">
              <a:lnSpc>
                <a:spcPct val="115000"/>
              </a:lnSpc>
              <a:spcBef>
                <a:spcPts val="600"/>
              </a:spcBef>
              <a:spcAft>
                <a:spcPts val="1000"/>
              </a:spcAft>
            </a:pPr>
            <a:r>
              <a:rPr lang="fr-FR" i="1" dirty="0">
                <a:solidFill>
                  <a:srgbClr val="0070C0"/>
                </a:solidFill>
                <a:ea typeface="Times New Roman" panose="02020603050405020304" pitchFamily="18" charset="0"/>
              </a:rPr>
              <a:t>« J’ai voulu faire ce service civique pour </a:t>
            </a:r>
            <a:r>
              <a:rPr lang="fr-FR" b="1" i="1" dirty="0">
                <a:solidFill>
                  <a:srgbClr val="0070C0"/>
                </a:solidFill>
                <a:ea typeface="Times New Roman" panose="02020603050405020304" pitchFamily="18" charset="0"/>
              </a:rPr>
              <a:t>être avec les personnes âgées, leur faire oublier leur routine et vu que je n’ai pas pu partager beaucoup de temps avec mes grands-parents, mes souvenirs avec eux sont très flous.</a:t>
            </a:r>
            <a:r>
              <a:rPr lang="fr-FR" i="1" dirty="0">
                <a:solidFill>
                  <a:srgbClr val="0070C0"/>
                </a:solidFill>
                <a:ea typeface="Times New Roman" panose="02020603050405020304" pitchFamily="18" charset="0"/>
              </a:rPr>
              <a:t> » </a:t>
            </a:r>
            <a:endParaRPr lang="fr-FR" i="1" dirty="0" smtClean="0">
              <a:solidFill>
                <a:srgbClr val="0070C0"/>
              </a:solidFill>
              <a:ea typeface="Times New Roman" panose="02020603050405020304" pitchFamily="18" charset="0"/>
            </a:endParaRPr>
          </a:p>
          <a:p>
            <a:pPr algn="just">
              <a:lnSpc>
                <a:spcPct val="115000"/>
              </a:lnSpc>
              <a:spcBef>
                <a:spcPts val="600"/>
              </a:spcBef>
              <a:spcAft>
                <a:spcPts val="1000"/>
              </a:spcAft>
            </a:pPr>
            <a:r>
              <a:rPr lang="fr-FR" i="1" dirty="0" smtClean="0">
                <a:solidFill>
                  <a:schemeClr val="accent2"/>
                </a:solidFill>
                <a:ea typeface="Times New Roman" panose="02020603050405020304" pitchFamily="18" charset="0"/>
              </a:rPr>
              <a:t>«</a:t>
            </a:r>
            <a:r>
              <a:rPr lang="fr-FR" i="1" dirty="0">
                <a:solidFill>
                  <a:schemeClr val="accent2"/>
                </a:solidFill>
                <a:ea typeface="Times New Roman" panose="02020603050405020304" pitchFamily="18" charset="0"/>
              </a:rPr>
              <a:t> Je voulais découvrir le métier, savoir ce que ça fait de travailler avec les personnes âgées. »</a:t>
            </a:r>
            <a:endParaRPr lang="fr-FR" sz="2000" dirty="0">
              <a:solidFill>
                <a:schemeClr val="accent2"/>
              </a:solidFill>
              <a:effectLst/>
              <a:ea typeface="Times New Roman" panose="02020603050405020304" pitchFamily="18" charset="0"/>
            </a:endParaRPr>
          </a:p>
        </p:txBody>
      </p:sp>
      <p:sp>
        <p:nvSpPr>
          <p:cNvPr id="20" name="Rectangle 19"/>
          <p:cNvSpPr/>
          <p:nvPr/>
        </p:nvSpPr>
        <p:spPr>
          <a:xfrm>
            <a:off x="8224107" y="2144204"/>
            <a:ext cx="3847523" cy="2303451"/>
          </a:xfrm>
          <a:prstGeom prst="rect">
            <a:avLst/>
          </a:prstGeom>
        </p:spPr>
        <p:txBody>
          <a:bodyPr wrap="square">
            <a:spAutoFit/>
          </a:bodyPr>
          <a:lstStyle/>
          <a:p>
            <a:pPr algn="just">
              <a:lnSpc>
                <a:spcPct val="115000"/>
              </a:lnSpc>
              <a:spcBef>
                <a:spcPts val="600"/>
              </a:spcBef>
              <a:spcAft>
                <a:spcPts val="1000"/>
              </a:spcAft>
            </a:pPr>
            <a:r>
              <a:rPr lang="fr-FR" b="1" i="1" dirty="0">
                <a:solidFill>
                  <a:schemeClr val="accent5"/>
                </a:solidFill>
                <a:ea typeface="Calibri" panose="020F0502020204030204" pitchFamily="34" charset="0"/>
                <a:cs typeface="Calibri Light" panose="020F0302020204030204" pitchFamily="34" charset="0"/>
              </a:rPr>
              <a:t> «</a:t>
            </a:r>
            <a:r>
              <a:rPr lang="fr-FR" b="1" i="1" dirty="0">
                <a:solidFill>
                  <a:schemeClr val="accent5"/>
                </a:solidFill>
                <a:ea typeface="Calibri" panose="020F0502020204030204" pitchFamily="34" charset="0"/>
                <a:cs typeface="Cambria" panose="02040503050406030204" pitchFamily="18" charset="0"/>
              </a:rPr>
              <a:t> </a:t>
            </a:r>
            <a:r>
              <a:rPr lang="fr-FR" b="1" i="1" dirty="0">
                <a:solidFill>
                  <a:schemeClr val="accent5"/>
                </a:solidFill>
                <a:ea typeface="Calibri" panose="020F0502020204030204" pitchFamily="34" charset="0"/>
                <a:cs typeface="Calibri Light" panose="020F0302020204030204" pitchFamily="34" charset="0"/>
              </a:rPr>
              <a:t>Même si j’étais au courant, il y une différence entre entendre parler de l’isolement et le voir en vrai, j’ai tendance à m’arrêter dans la rue maintenant pour discuter avec des personnes âgées quand je sens qu’elles en ont besoin.</a:t>
            </a:r>
            <a:r>
              <a:rPr lang="fr-FR" b="1" i="1" dirty="0">
                <a:solidFill>
                  <a:schemeClr val="accent5"/>
                </a:solidFill>
                <a:ea typeface="Calibri" panose="020F0502020204030204" pitchFamily="34" charset="0"/>
                <a:cs typeface="Cambria" panose="02040503050406030204" pitchFamily="18" charset="0"/>
              </a:rPr>
              <a:t> </a:t>
            </a:r>
            <a:r>
              <a:rPr lang="fr-FR" b="1" i="1" dirty="0">
                <a:solidFill>
                  <a:schemeClr val="accent5"/>
                </a:solidFill>
                <a:ea typeface="Calibri" panose="020F0502020204030204" pitchFamily="34" charset="0"/>
                <a:cs typeface="Montserrat"/>
              </a:rPr>
              <a:t>»</a:t>
            </a:r>
            <a:endParaRPr lang="fr-FR" sz="2800" dirty="0">
              <a:solidFill>
                <a:schemeClr val="accent5"/>
              </a:solidFill>
              <a:ea typeface="Times New Roman" panose="02020603050405020304" pitchFamily="18" charset="0"/>
            </a:endParaRPr>
          </a:p>
        </p:txBody>
      </p:sp>
    </p:spTree>
    <p:extLst>
      <p:ext uri="{BB962C8B-B14F-4D97-AF65-F5344CB8AC3E}">
        <p14:creationId xmlns:p14="http://schemas.microsoft.com/office/powerpoint/2010/main" val="2073691542"/>
      </p:ext>
    </p:extLst>
  </p:cSld>
  <p:clrMapOvr>
    <a:masterClrMapping/>
  </p:clrMapOvr>
</p:sld>
</file>

<file path=ppt/theme/theme1.xml><?xml version="1.0" encoding="utf-8"?>
<a:theme xmlns:a="http://schemas.openxmlformats.org/drawingml/2006/main" name="Thème Office">
  <a:themeElements>
    <a:clrScheme name="Semaine Bleue">
      <a:dk1>
        <a:srgbClr val="002C71"/>
      </a:dk1>
      <a:lt1>
        <a:srgbClr val="FFFDFA"/>
      </a:lt1>
      <a:dk2>
        <a:srgbClr val="0083D3"/>
      </a:dk2>
      <a:lt2>
        <a:srgbClr val="C3E8FF"/>
      </a:lt2>
      <a:accent1>
        <a:srgbClr val="0083D3"/>
      </a:accent1>
      <a:accent2>
        <a:srgbClr val="006EBB"/>
      </a:accent2>
      <a:accent3>
        <a:srgbClr val="C3E8FF"/>
      </a:accent3>
      <a:accent4>
        <a:srgbClr val="FFC000"/>
      </a:accent4>
      <a:accent5>
        <a:srgbClr val="E5633C"/>
      </a:accent5>
      <a:accent6>
        <a:srgbClr val="FEDC7C"/>
      </a:accent6>
      <a:hlink>
        <a:srgbClr val="006EBB"/>
      </a:hlink>
      <a:folHlink>
        <a:srgbClr val="E5633C"/>
      </a:folHlink>
    </a:clrScheme>
    <a:fontScheme name="Semaine Bleue">
      <a:majorFont>
        <a:latin typeface="Century Gothic"/>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004_Template PowerPoint SB" id="{3E5C4D7C-B83A-CA4B-A5AE-573F65916804}" vid="{8A7B31B3-6635-1644-8C6F-6EA033E11C5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8721</TotalTime>
  <Words>557</Words>
  <Application>Microsoft Office PowerPoint</Application>
  <PresentationFormat>Grand écran</PresentationFormat>
  <Paragraphs>72</Paragraphs>
  <Slides>9</Slides>
  <Notes>1</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9</vt:i4>
      </vt:variant>
    </vt:vector>
  </HeadingPairs>
  <TitlesOfParts>
    <vt:vector size="23" baseType="lpstr">
      <vt:lpstr>Arial</vt:lpstr>
      <vt:lpstr>Calibri</vt:lpstr>
      <vt:lpstr>Calibri Light</vt:lpstr>
      <vt:lpstr>Cambria</vt:lpstr>
      <vt:lpstr>Century Gothic</vt:lpstr>
      <vt:lpstr>Corbel</vt:lpstr>
      <vt:lpstr>Courier New</vt:lpstr>
      <vt:lpstr>Gill Sans Light</vt:lpstr>
      <vt:lpstr>Gill Sans Nova</vt:lpstr>
      <vt:lpstr>Gill Sans SemiBold</vt:lpstr>
      <vt:lpstr>Montserrat</vt:lpstr>
      <vt:lpstr>Times New Roman</vt:lpstr>
      <vt:lpstr>Wingdings</vt:lpstr>
      <vt:lpstr>Thème Office</vt:lpstr>
      <vt:lpstr>Service Civique Solidarité Seniors</vt:lpstr>
      <vt:lpstr>L’Uniopss s’engage pour le Service Civique</vt:lpstr>
      <vt:lpstr>Des missions auprès des personnes âgées dans les établissements et à domicile</vt:lpstr>
      <vt:lpstr>Des missions attractives pour les jeunes qui souhaitent s’engager</vt:lpstr>
      <vt:lpstr>Service Civique Solidarité Seniors</vt:lpstr>
      <vt:lpstr>Les 4 grands enjeux de SC2S</vt:lpstr>
      <vt:lpstr>Les impacts du SC2S</vt:lpstr>
      <vt:lpstr>Les apports concrets de l’AND- SC2S</vt:lpstr>
      <vt:lpstr>Quelques verbatims de jeunes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flore pironnias</dc:creator>
  <cp:lastModifiedBy>Marie GRETHEL</cp:lastModifiedBy>
  <cp:revision>121</cp:revision>
  <dcterms:created xsi:type="dcterms:W3CDTF">2021-08-25T14:36:52Z</dcterms:created>
  <dcterms:modified xsi:type="dcterms:W3CDTF">2023-03-16T08:44:20Z</dcterms:modified>
</cp:coreProperties>
</file>