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8"/>
  </p:notesMasterIdLst>
  <p:handoutMasterIdLst>
    <p:handoutMasterId r:id="rId19"/>
  </p:handoutMasterIdLst>
  <p:sldIdLst>
    <p:sldId id="264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9AA86-608D-4328-9E8E-3EB9FDC8275C}" v="1098" dt="2020-10-05T08:53:48.118"/>
    <p1510:client id="{478826EC-1368-4BAD-9B98-E28F207536AC}" v="176" dt="2020-10-05T08:24:48.475"/>
    <p1510:client id="{9165A934-5D7C-4AED-BA72-C50ECA7B655A}" v="82" dt="2020-10-05T08:02:37.332"/>
    <p1510:client id="{9297FF29-B6B2-4866-99EE-F87868DD5AA6}" v="35" dt="2020-10-05T07:55:20.760"/>
    <p1510:client id="{AA5F312E-A507-402A-B5D3-D095FB505112}" v="35" dt="2020-10-05T07:51:25.365"/>
    <p1510:client id="{C79B3289-99D6-4489-98B5-4B4C2D9E5110}" v="274" dt="2020-10-01T08:15:58.794"/>
    <p1510:client id="{DA66A019-D1DB-4EB2-817B-AE265A8C245B}" v="495" dt="2020-10-01T08:33:47.875"/>
    <p1510:client id="{FA75021C-A196-415D-9D90-51D204CEFB05}" v="219" dt="2020-10-05T08:13:15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CHOMETON" userId="S::m.chometon@uriopss-grandest.fr::b3dee7b4-33dc-453a-a239-681ccb4eea99" providerId="AD" clId="Web-{478826EC-1368-4BAD-9B98-E28F207536AC}"/>
    <pc:docChg chg="modSld">
      <pc:chgData name="Maxime CHOMETON" userId="S::m.chometon@uriopss-grandest.fr::b3dee7b4-33dc-453a-a239-681ccb4eea99" providerId="AD" clId="Web-{478826EC-1368-4BAD-9B98-E28F207536AC}" dt="2020-10-05T08:24:47.834" v="172" actId="20577"/>
      <pc:docMkLst>
        <pc:docMk/>
      </pc:docMkLst>
      <pc:sldChg chg="modSp">
        <pc:chgData name="Maxime CHOMETON" userId="S::m.chometon@uriopss-grandest.fr::b3dee7b4-33dc-453a-a239-681ccb4eea99" providerId="AD" clId="Web-{478826EC-1368-4BAD-9B98-E28F207536AC}" dt="2020-10-05T08:24:47.819" v="171" actId="20577"/>
        <pc:sldMkLst>
          <pc:docMk/>
          <pc:sldMk cId="3958816461" sldId="260"/>
        </pc:sldMkLst>
        <pc:spChg chg="mod">
          <ac:chgData name="Maxime CHOMETON" userId="S::m.chometon@uriopss-grandest.fr::b3dee7b4-33dc-453a-a239-681ccb4eea99" providerId="AD" clId="Web-{478826EC-1368-4BAD-9B98-E28F207536AC}" dt="2020-10-05T08:22:24.788" v="103" actId="20577"/>
          <ac:spMkLst>
            <pc:docMk/>
            <pc:sldMk cId="3958816461" sldId="260"/>
            <ac:spMk id="2" creationId="{00000000-0000-0000-0000-000000000000}"/>
          </ac:spMkLst>
        </pc:spChg>
        <pc:spChg chg="mod">
          <ac:chgData name="Maxime CHOMETON" userId="S::m.chometon@uriopss-grandest.fr::b3dee7b4-33dc-453a-a239-681ccb4eea99" providerId="AD" clId="Web-{478826EC-1368-4BAD-9B98-E28F207536AC}" dt="2020-10-05T08:24:47.819" v="171" actId="20577"/>
          <ac:spMkLst>
            <pc:docMk/>
            <pc:sldMk cId="3958816461" sldId="260"/>
            <ac:spMk id="3" creationId="{00000000-0000-0000-0000-000000000000}"/>
          </ac:spMkLst>
        </pc:spChg>
      </pc:sldChg>
    </pc:docChg>
  </pc:docChgLst>
  <pc:docChgLst>
    <pc:chgData name="Maxime CHOMETON" userId="S::m.chometon@uriopss-grandest.fr::b3dee7b4-33dc-453a-a239-681ccb4eea99" providerId="AD" clId="Web-{C79B3289-99D6-4489-98B5-4B4C2D9E5110}"/>
    <pc:docChg chg="addSld modSld sldOrd">
      <pc:chgData name="Maxime CHOMETON" userId="S::m.chometon@uriopss-grandest.fr::b3dee7b4-33dc-453a-a239-681ccb4eea99" providerId="AD" clId="Web-{C79B3289-99D6-4489-98B5-4B4C2D9E5110}" dt="2020-10-01T08:15:58.794" v="228"/>
      <pc:docMkLst>
        <pc:docMk/>
      </pc:docMkLst>
      <pc:sldChg chg="delSp">
        <pc:chgData name="Maxime CHOMETON" userId="S::m.chometon@uriopss-grandest.fr::b3dee7b4-33dc-453a-a239-681ccb4eea99" providerId="AD" clId="Web-{C79B3289-99D6-4489-98B5-4B4C2D9E5110}" dt="2020-10-01T08:05:25.410" v="0"/>
        <pc:sldMkLst>
          <pc:docMk/>
          <pc:sldMk cId="3958816461" sldId="260"/>
        </pc:sldMkLst>
        <pc:picChg chg="del">
          <ac:chgData name="Maxime CHOMETON" userId="S::m.chometon@uriopss-grandest.fr::b3dee7b4-33dc-453a-a239-681ccb4eea99" providerId="AD" clId="Web-{C79B3289-99D6-4489-98B5-4B4C2D9E5110}" dt="2020-10-01T08:05:25.410" v="0"/>
          <ac:picMkLst>
            <pc:docMk/>
            <pc:sldMk cId="3958816461" sldId="260"/>
            <ac:picMk id="5" creationId="{00000000-0000-0000-0000-000000000000}"/>
          </ac:picMkLst>
        </pc:picChg>
      </pc:sldChg>
      <pc:sldChg chg="delSp modSp">
        <pc:chgData name="Maxime CHOMETON" userId="S::m.chometon@uriopss-grandest.fr::b3dee7b4-33dc-453a-a239-681ccb4eea99" providerId="AD" clId="Web-{C79B3289-99D6-4489-98B5-4B4C2D9E5110}" dt="2020-10-01T08:11:19.571" v="154" actId="1076"/>
        <pc:sldMkLst>
          <pc:docMk/>
          <pc:sldMk cId="3424779405" sldId="264"/>
        </pc:sldMkLst>
        <pc:spChg chg="mod">
          <ac:chgData name="Maxime CHOMETON" userId="S::m.chometon@uriopss-grandest.fr::b3dee7b4-33dc-453a-a239-681ccb4eea99" providerId="AD" clId="Web-{C79B3289-99D6-4489-98B5-4B4C2D9E5110}" dt="2020-10-01T08:10:12.570" v="139" actId="14100"/>
          <ac:spMkLst>
            <pc:docMk/>
            <pc:sldMk cId="3424779405" sldId="264"/>
            <ac:spMk id="3" creationId="{00000000-0000-0000-0000-000000000000}"/>
          </ac:spMkLst>
        </pc:spChg>
        <pc:picChg chg="mod">
          <ac:chgData name="Maxime CHOMETON" userId="S::m.chometon@uriopss-grandest.fr::b3dee7b4-33dc-453a-a239-681ccb4eea99" providerId="AD" clId="Web-{C79B3289-99D6-4489-98B5-4B4C2D9E5110}" dt="2020-10-01T08:11:19.571" v="154" actId="1076"/>
          <ac:picMkLst>
            <pc:docMk/>
            <pc:sldMk cId="3424779405" sldId="264"/>
            <ac:picMk id="5" creationId="{00000000-0000-0000-0000-000000000000}"/>
          </ac:picMkLst>
        </pc:picChg>
        <pc:picChg chg="del">
          <ac:chgData name="Maxime CHOMETON" userId="S::m.chometon@uriopss-grandest.fr::b3dee7b4-33dc-453a-a239-681ccb4eea99" providerId="AD" clId="Web-{C79B3289-99D6-4489-98B5-4B4C2D9E5110}" dt="2020-10-01T08:06:05.004" v="5"/>
          <ac:picMkLst>
            <pc:docMk/>
            <pc:sldMk cId="3424779405" sldId="264"/>
            <ac:picMk id="6" creationId="{00000000-0000-0000-0000-000000000000}"/>
          </ac:picMkLst>
        </pc:picChg>
      </pc:sldChg>
      <pc:sldChg chg="delSp modSp">
        <pc:chgData name="Maxime CHOMETON" userId="S::m.chometon@uriopss-grandest.fr::b3dee7b4-33dc-453a-a239-681ccb4eea99" providerId="AD" clId="Web-{C79B3289-99D6-4489-98B5-4B4C2D9E5110}" dt="2020-10-01T08:06:02.113" v="4"/>
        <pc:sldMkLst>
          <pc:docMk/>
          <pc:sldMk cId="4168753507" sldId="265"/>
        </pc:sldMkLst>
        <pc:picChg chg="del mod">
          <ac:chgData name="Maxime CHOMETON" userId="S::m.chometon@uriopss-grandest.fr::b3dee7b4-33dc-453a-a239-681ccb4eea99" providerId="AD" clId="Web-{C79B3289-99D6-4489-98B5-4B4C2D9E5110}" dt="2020-10-01T08:06:02.113" v="4"/>
          <ac:picMkLst>
            <pc:docMk/>
            <pc:sldMk cId="4168753507" sldId="265"/>
            <ac:picMk id="7" creationId="{00000000-0000-0000-0000-000000000000}"/>
          </ac:picMkLst>
        </pc:picChg>
      </pc:sldChg>
      <pc:sldChg chg="delSp">
        <pc:chgData name="Maxime CHOMETON" userId="S::m.chometon@uriopss-grandest.fr::b3dee7b4-33dc-453a-a239-681ccb4eea99" providerId="AD" clId="Web-{C79B3289-99D6-4489-98B5-4B4C2D9E5110}" dt="2020-10-01T08:06:10.363" v="6"/>
        <pc:sldMkLst>
          <pc:docMk/>
          <pc:sldMk cId="1553823990" sldId="266"/>
        </pc:sldMkLst>
        <pc:picChg chg="del">
          <ac:chgData name="Maxime CHOMETON" userId="S::m.chometon@uriopss-grandest.fr::b3dee7b4-33dc-453a-a239-681ccb4eea99" providerId="AD" clId="Web-{C79B3289-99D6-4489-98B5-4B4C2D9E5110}" dt="2020-10-01T08:06:10.363" v="6"/>
          <ac:picMkLst>
            <pc:docMk/>
            <pc:sldMk cId="1553823990" sldId="266"/>
            <ac:picMk id="5" creationId="{00000000-0000-0000-0000-000000000000}"/>
          </ac:picMkLst>
        </pc:picChg>
      </pc:sldChg>
      <pc:sldChg chg="delSp">
        <pc:chgData name="Maxime CHOMETON" userId="S::m.chometon@uriopss-grandest.fr::b3dee7b4-33dc-453a-a239-681ccb4eea99" providerId="AD" clId="Web-{C79B3289-99D6-4489-98B5-4B4C2D9E5110}" dt="2020-10-01T08:05:30.331" v="1"/>
        <pc:sldMkLst>
          <pc:docMk/>
          <pc:sldMk cId="3935810371" sldId="273"/>
        </pc:sldMkLst>
        <pc:picChg chg="del">
          <ac:chgData name="Maxime CHOMETON" userId="S::m.chometon@uriopss-grandest.fr::b3dee7b4-33dc-453a-a239-681ccb4eea99" providerId="AD" clId="Web-{C79B3289-99D6-4489-98B5-4B4C2D9E5110}" dt="2020-10-01T08:05:30.331" v="1"/>
          <ac:picMkLst>
            <pc:docMk/>
            <pc:sldMk cId="3935810371" sldId="273"/>
            <ac:picMk id="15" creationId="{00000000-0000-0000-0000-000000000000}"/>
          </ac:picMkLst>
        </pc:picChg>
      </pc:sldChg>
      <pc:sldChg chg="delSp">
        <pc:chgData name="Maxime CHOMETON" userId="S::m.chometon@uriopss-grandest.fr::b3dee7b4-33dc-453a-a239-681ccb4eea99" providerId="AD" clId="Web-{C79B3289-99D6-4489-98B5-4B4C2D9E5110}" dt="2020-10-01T08:05:44.004" v="2"/>
        <pc:sldMkLst>
          <pc:docMk/>
          <pc:sldMk cId="2059916715" sldId="275"/>
        </pc:sldMkLst>
        <pc:picChg chg="del">
          <ac:chgData name="Maxime CHOMETON" userId="S::m.chometon@uriopss-grandest.fr::b3dee7b4-33dc-453a-a239-681ccb4eea99" providerId="AD" clId="Web-{C79B3289-99D6-4489-98B5-4B4C2D9E5110}" dt="2020-10-01T08:05:44.004" v="2"/>
          <ac:picMkLst>
            <pc:docMk/>
            <pc:sldMk cId="2059916715" sldId="275"/>
            <ac:picMk id="4" creationId="{00000000-0000-0000-0000-000000000000}"/>
          </ac:picMkLst>
        </pc:picChg>
      </pc:sldChg>
      <pc:sldChg chg="addSp delSp modSp add ord replId">
        <pc:chgData name="Maxime CHOMETON" userId="S::m.chometon@uriopss-grandest.fr::b3dee7b4-33dc-453a-a239-681ccb4eea99" providerId="AD" clId="Web-{C79B3289-99D6-4489-98B5-4B4C2D9E5110}" dt="2020-10-01T08:15:45.918" v="225" actId="20577"/>
        <pc:sldMkLst>
          <pc:docMk/>
          <pc:sldMk cId="2121567948" sldId="277"/>
        </pc:sldMkLst>
        <pc:spChg chg="mod">
          <ac:chgData name="Maxime CHOMETON" userId="S::m.chometon@uriopss-grandest.fr::b3dee7b4-33dc-453a-a239-681ccb4eea99" providerId="AD" clId="Web-{C79B3289-99D6-4489-98B5-4B4C2D9E5110}" dt="2020-10-01T08:12:55.447" v="167" actId="20577"/>
          <ac:spMkLst>
            <pc:docMk/>
            <pc:sldMk cId="2121567948" sldId="277"/>
            <ac:spMk id="2" creationId="{00000000-0000-0000-0000-000000000000}"/>
          </ac:spMkLst>
        </pc:spChg>
        <pc:spChg chg="del mod">
          <ac:chgData name="Maxime CHOMETON" userId="S::m.chometon@uriopss-grandest.fr::b3dee7b4-33dc-453a-a239-681ccb4eea99" providerId="AD" clId="Web-{C79B3289-99D6-4489-98B5-4B4C2D9E5110}" dt="2020-10-01T08:10:39.226" v="146"/>
          <ac:spMkLst>
            <pc:docMk/>
            <pc:sldMk cId="2121567948" sldId="277"/>
            <ac:spMk id="3" creationId="{00000000-0000-0000-0000-000000000000}"/>
          </ac:spMkLst>
        </pc:spChg>
        <pc:spChg chg="add del mod">
          <ac:chgData name="Maxime CHOMETON" userId="S::m.chometon@uriopss-grandest.fr::b3dee7b4-33dc-453a-a239-681ccb4eea99" providerId="AD" clId="Web-{C79B3289-99D6-4489-98B5-4B4C2D9E5110}" dt="2020-10-01T08:10:45.086" v="147"/>
          <ac:spMkLst>
            <pc:docMk/>
            <pc:sldMk cId="2121567948" sldId="277"/>
            <ac:spMk id="6" creationId="{8CF16E04-77DF-4D46-81BA-408CC473A876}"/>
          </ac:spMkLst>
        </pc:spChg>
        <pc:spChg chg="add del">
          <ac:chgData name="Maxime CHOMETON" userId="S::m.chometon@uriopss-grandest.fr::b3dee7b4-33dc-453a-a239-681ccb4eea99" providerId="AD" clId="Web-{C79B3289-99D6-4489-98B5-4B4C2D9E5110}" dt="2020-10-01T08:12:13.478" v="164"/>
          <ac:spMkLst>
            <pc:docMk/>
            <pc:sldMk cId="2121567948" sldId="277"/>
            <ac:spMk id="7" creationId="{C6A07E41-8B06-41AC-9262-970B0DBBD4A2}"/>
          </ac:spMkLst>
        </pc:spChg>
        <pc:spChg chg="add del">
          <ac:chgData name="Maxime CHOMETON" userId="S::m.chometon@uriopss-grandest.fr::b3dee7b4-33dc-453a-a239-681ccb4eea99" providerId="AD" clId="Web-{C79B3289-99D6-4489-98B5-4B4C2D9E5110}" dt="2020-10-01T08:15:03.746" v="189"/>
          <ac:spMkLst>
            <pc:docMk/>
            <pc:sldMk cId="2121567948" sldId="277"/>
            <ac:spMk id="10" creationId="{E67872B2-B481-4C4C-BBCB-BE75FA94DBE9}"/>
          </ac:spMkLst>
        </pc:spChg>
        <pc:spChg chg="add del mod">
          <ac:chgData name="Maxime CHOMETON" userId="S::m.chometon@uriopss-grandest.fr::b3dee7b4-33dc-453a-a239-681ccb4eea99" providerId="AD" clId="Web-{C79B3289-99D6-4489-98B5-4B4C2D9E5110}" dt="2020-10-01T08:15:01.043" v="188"/>
          <ac:spMkLst>
            <pc:docMk/>
            <pc:sldMk cId="2121567948" sldId="277"/>
            <ac:spMk id="11" creationId="{DEFCA172-64AE-4B2E-A07D-B3E76BEBBD47}"/>
          </ac:spMkLst>
        </pc:spChg>
        <pc:spChg chg="add mod">
          <ac:chgData name="Maxime CHOMETON" userId="S::m.chometon@uriopss-grandest.fr::b3dee7b4-33dc-453a-a239-681ccb4eea99" providerId="AD" clId="Web-{C79B3289-99D6-4489-98B5-4B4C2D9E5110}" dt="2020-10-01T08:15:45.918" v="225" actId="20577"/>
          <ac:spMkLst>
            <pc:docMk/>
            <pc:sldMk cId="2121567948" sldId="277"/>
            <ac:spMk id="12" creationId="{006E8A29-9F1E-48E6-B214-E37321C46E45}"/>
          </ac:spMkLst>
        </pc:spChg>
        <pc:graphicFrameChg chg="add mod modGraphic">
          <ac:chgData name="Maxime CHOMETON" userId="S::m.chometon@uriopss-grandest.fr::b3dee7b4-33dc-453a-a239-681ccb4eea99" providerId="AD" clId="Web-{C79B3289-99D6-4489-98B5-4B4C2D9E5110}" dt="2020-10-01T08:14:03.464" v="179"/>
          <ac:graphicFrameMkLst>
            <pc:docMk/>
            <pc:sldMk cId="2121567948" sldId="277"/>
            <ac:graphicFrameMk id="9" creationId="{71EED937-DF04-4666-9518-5C284012A417}"/>
          </ac:graphicFrameMkLst>
        </pc:graphicFrameChg>
        <pc:picChg chg="mod">
          <ac:chgData name="Maxime CHOMETON" userId="S::m.chometon@uriopss-grandest.fr::b3dee7b4-33dc-453a-a239-681ccb4eea99" providerId="AD" clId="Web-{C79B3289-99D6-4489-98B5-4B4C2D9E5110}" dt="2020-10-01T08:11:14.352" v="153" actId="1076"/>
          <ac:picMkLst>
            <pc:docMk/>
            <pc:sldMk cId="2121567948" sldId="277"/>
            <ac:picMk id="5" creationId="{00000000-0000-0000-0000-000000000000}"/>
          </ac:picMkLst>
        </pc:picChg>
      </pc:sldChg>
      <pc:sldChg chg="add replId">
        <pc:chgData name="Maxime CHOMETON" userId="S::m.chometon@uriopss-grandest.fr::b3dee7b4-33dc-453a-a239-681ccb4eea99" providerId="AD" clId="Web-{C79B3289-99D6-4489-98B5-4B4C2D9E5110}" dt="2020-10-01T08:15:58.794" v="228"/>
        <pc:sldMkLst>
          <pc:docMk/>
          <pc:sldMk cId="1336845777" sldId="278"/>
        </pc:sldMkLst>
      </pc:sldChg>
    </pc:docChg>
  </pc:docChgLst>
  <pc:docChgLst>
    <pc:chgData name="Maxime CHOMETON" userId="S::m.chometon@uriopss-grandest.fr::b3dee7b4-33dc-453a-a239-681ccb4eea99" providerId="AD" clId="Web-{DA66A019-D1DB-4EB2-817B-AE265A8C245B}"/>
    <pc:docChg chg="addSld modSld">
      <pc:chgData name="Maxime CHOMETON" userId="S::m.chometon@uriopss-grandest.fr::b3dee7b4-33dc-453a-a239-681ccb4eea99" providerId="AD" clId="Web-{DA66A019-D1DB-4EB2-817B-AE265A8C245B}" dt="2020-10-01T08:33:47.343" v="445" actId="14100"/>
      <pc:docMkLst>
        <pc:docMk/>
      </pc:docMkLst>
      <pc:sldChg chg="add replId">
        <pc:chgData name="Maxime CHOMETON" userId="S::m.chometon@uriopss-grandest.fr::b3dee7b4-33dc-453a-a239-681ccb4eea99" providerId="AD" clId="Web-{DA66A019-D1DB-4EB2-817B-AE265A8C245B}" dt="2020-10-01T08:16:33.036" v="0"/>
        <pc:sldMkLst>
          <pc:docMk/>
          <pc:sldMk cId="1122075570" sldId="278"/>
        </pc:sldMkLst>
      </pc:sldChg>
      <pc:sldChg chg="addSp delSp modSp">
        <pc:chgData name="Maxime CHOMETON" userId="S::m.chometon@uriopss-grandest.fr::b3dee7b4-33dc-453a-a239-681ccb4eea99" providerId="AD" clId="Web-{DA66A019-D1DB-4EB2-817B-AE265A8C245B}" dt="2020-10-01T08:18:24.992" v="76"/>
        <pc:sldMkLst>
          <pc:docMk/>
          <pc:sldMk cId="1336845777" sldId="278"/>
        </pc:sldMkLst>
        <pc:spChg chg="del">
          <ac:chgData name="Maxime CHOMETON" userId="S::m.chometon@uriopss-grandest.fr::b3dee7b4-33dc-453a-a239-681ccb4eea99" providerId="AD" clId="Web-{DA66A019-D1DB-4EB2-817B-AE265A8C245B}" dt="2020-10-01T08:18:24.992" v="76"/>
          <ac:spMkLst>
            <pc:docMk/>
            <pc:sldMk cId="1336845777" sldId="278"/>
            <ac:spMk id="2" creationId="{00000000-0000-0000-0000-000000000000}"/>
          </ac:spMkLst>
        </pc:spChg>
        <pc:spChg chg="mod">
          <ac:chgData name="Maxime CHOMETON" userId="S::m.chometon@uriopss-grandest.fr::b3dee7b4-33dc-453a-a239-681ccb4eea99" providerId="AD" clId="Web-{DA66A019-D1DB-4EB2-817B-AE265A8C245B}" dt="2020-10-01T08:17:02.365" v="62" actId="20577"/>
          <ac:spMkLst>
            <pc:docMk/>
            <pc:sldMk cId="1336845777" sldId="278"/>
            <ac:spMk id="12" creationId="{006E8A29-9F1E-48E6-B214-E37321C46E45}"/>
          </ac:spMkLst>
        </pc:spChg>
        <pc:graphicFrameChg chg="add mod modGraphic">
          <ac:chgData name="Maxime CHOMETON" userId="S::m.chometon@uriopss-grandest.fr::b3dee7b4-33dc-453a-a239-681ccb4eea99" providerId="AD" clId="Web-{DA66A019-D1DB-4EB2-817B-AE265A8C245B}" dt="2020-10-01T08:18:20.695" v="75"/>
          <ac:graphicFrameMkLst>
            <pc:docMk/>
            <pc:sldMk cId="1336845777" sldId="278"/>
            <ac:graphicFrameMk id="4" creationId="{3515AE37-89EF-46FA-B5A4-FB25E3483777}"/>
          </ac:graphicFrameMkLst>
        </pc:graphicFrameChg>
        <pc:graphicFrameChg chg="del mod modGraphic">
          <ac:chgData name="Maxime CHOMETON" userId="S::m.chometon@uriopss-grandest.fr::b3dee7b4-33dc-453a-a239-681ccb4eea99" providerId="AD" clId="Web-{DA66A019-D1DB-4EB2-817B-AE265A8C245B}" dt="2020-10-01T08:17:42.553" v="70"/>
          <ac:graphicFrameMkLst>
            <pc:docMk/>
            <pc:sldMk cId="1336845777" sldId="278"/>
            <ac:graphicFrameMk id="9" creationId="{71EED937-DF04-4666-9518-5C284012A417}"/>
          </ac:graphicFrameMkLst>
        </pc:graphicFrameChg>
      </pc:sldChg>
      <pc:sldChg chg="addSp delSp modSp">
        <pc:chgData name="Maxime CHOMETON" userId="S::m.chometon@uriopss-grandest.fr::b3dee7b4-33dc-453a-a239-681ccb4eea99" providerId="AD" clId="Web-{DA66A019-D1DB-4EB2-817B-AE265A8C245B}" dt="2020-10-01T08:22:15.388" v="147"/>
        <pc:sldMkLst>
          <pc:docMk/>
          <pc:sldMk cId="1122075570" sldId="279"/>
        </pc:sldMkLst>
        <pc:spChg chg="del">
          <ac:chgData name="Maxime CHOMETON" userId="S::m.chometon@uriopss-grandest.fr::b3dee7b4-33dc-453a-a239-681ccb4eea99" providerId="AD" clId="Web-{DA66A019-D1DB-4EB2-817B-AE265A8C245B}" dt="2020-10-01T08:22:15.388" v="147"/>
          <ac:spMkLst>
            <pc:docMk/>
            <pc:sldMk cId="1122075570" sldId="279"/>
            <ac:spMk id="2" creationId="{00000000-0000-0000-0000-000000000000}"/>
          </ac:spMkLst>
        </pc:spChg>
        <pc:spChg chg="mod">
          <ac:chgData name="Maxime CHOMETON" userId="S::m.chometon@uriopss-grandest.fr::b3dee7b4-33dc-453a-a239-681ccb4eea99" providerId="AD" clId="Web-{DA66A019-D1DB-4EB2-817B-AE265A8C245B}" dt="2020-10-01T08:22:05.154" v="144" actId="20577"/>
          <ac:spMkLst>
            <pc:docMk/>
            <pc:sldMk cId="1122075570" sldId="279"/>
            <ac:spMk id="12" creationId="{006E8A29-9F1E-48E6-B214-E37321C46E45}"/>
          </ac:spMkLst>
        </pc:spChg>
        <pc:graphicFrameChg chg="del">
          <ac:chgData name="Maxime CHOMETON" userId="S::m.chometon@uriopss-grandest.fr::b3dee7b4-33dc-453a-a239-681ccb4eea99" providerId="AD" clId="Web-{DA66A019-D1DB-4EB2-817B-AE265A8C245B}" dt="2020-10-01T08:21:22.325" v="77"/>
          <ac:graphicFrameMkLst>
            <pc:docMk/>
            <pc:sldMk cId="1122075570" sldId="279"/>
            <ac:graphicFrameMk id="9" creationId="{71EED937-DF04-4666-9518-5C284012A417}"/>
          </ac:graphicFrameMkLst>
        </pc:graphicFrameChg>
        <pc:picChg chg="add mod">
          <ac:chgData name="Maxime CHOMETON" userId="S::m.chometon@uriopss-grandest.fr::b3dee7b4-33dc-453a-a239-681ccb4eea99" providerId="AD" clId="Web-{DA66A019-D1DB-4EB2-817B-AE265A8C245B}" dt="2020-10-01T08:22:11.451" v="146" actId="1076"/>
          <ac:picMkLst>
            <pc:docMk/>
            <pc:sldMk cId="1122075570" sldId="279"/>
            <ac:picMk id="3" creationId="{E4B4C2AC-9294-4B94-B54B-76B30E0550BB}"/>
          </ac:picMkLst>
        </pc:picChg>
      </pc:sldChg>
      <pc:sldChg chg="addSp delSp modSp add replId">
        <pc:chgData name="Maxime CHOMETON" userId="S::m.chometon@uriopss-grandest.fr::b3dee7b4-33dc-453a-a239-681ccb4eea99" providerId="AD" clId="Web-{DA66A019-D1DB-4EB2-817B-AE265A8C245B}" dt="2020-10-01T08:24:08.126" v="214" actId="20577"/>
        <pc:sldMkLst>
          <pc:docMk/>
          <pc:sldMk cId="1750031167" sldId="280"/>
        </pc:sldMkLst>
        <pc:spChg chg="mod">
          <ac:chgData name="Maxime CHOMETON" userId="S::m.chometon@uriopss-grandest.fr::b3dee7b4-33dc-453a-a239-681ccb4eea99" providerId="AD" clId="Web-{DA66A019-D1DB-4EB2-817B-AE265A8C245B}" dt="2020-10-01T08:24:08.126" v="214" actId="20577"/>
          <ac:spMkLst>
            <pc:docMk/>
            <pc:sldMk cId="1750031167" sldId="280"/>
            <ac:spMk id="12" creationId="{006E8A29-9F1E-48E6-B214-E37321C46E45}"/>
          </ac:spMkLst>
        </pc:spChg>
        <pc:picChg chg="add mod">
          <ac:chgData name="Maxime CHOMETON" userId="S::m.chometon@uriopss-grandest.fr::b3dee7b4-33dc-453a-a239-681ccb4eea99" providerId="AD" clId="Web-{DA66A019-D1DB-4EB2-817B-AE265A8C245B}" dt="2020-10-01T08:23:10.359" v="153" actId="1076"/>
          <ac:picMkLst>
            <pc:docMk/>
            <pc:sldMk cId="1750031167" sldId="280"/>
            <ac:picMk id="2" creationId="{952A172B-EAB7-413E-AFF0-EA3A18155E59}"/>
          </ac:picMkLst>
        </pc:picChg>
        <pc:picChg chg="del">
          <ac:chgData name="Maxime CHOMETON" userId="S::m.chometon@uriopss-grandest.fr::b3dee7b4-33dc-453a-a239-681ccb4eea99" providerId="AD" clId="Web-{DA66A019-D1DB-4EB2-817B-AE265A8C245B}" dt="2020-10-01T08:22:49.514" v="149"/>
          <ac:picMkLst>
            <pc:docMk/>
            <pc:sldMk cId="1750031167" sldId="280"/>
            <ac:picMk id="3" creationId="{E4B4C2AC-9294-4B94-B54B-76B30E0550BB}"/>
          </ac:picMkLst>
        </pc:picChg>
      </pc:sldChg>
      <pc:sldChg chg="addSp delSp modSp add replId">
        <pc:chgData name="Maxime CHOMETON" userId="S::m.chometon@uriopss-grandest.fr::b3dee7b4-33dc-453a-a239-681ccb4eea99" providerId="AD" clId="Web-{DA66A019-D1DB-4EB2-817B-AE265A8C245B}" dt="2020-10-01T08:25:13.643" v="270" actId="1076"/>
        <pc:sldMkLst>
          <pc:docMk/>
          <pc:sldMk cId="1499405472" sldId="281"/>
        </pc:sldMkLst>
        <pc:spChg chg="mod">
          <ac:chgData name="Maxime CHOMETON" userId="S::m.chometon@uriopss-grandest.fr::b3dee7b4-33dc-453a-a239-681ccb4eea99" providerId="AD" clId="Web-{DA66A019-D1DB-4EB2-817B-AE265A8C245B}" dt="2020-10-01T08:24:32.657" v="264" actId="20577"/>
          <ac:spMkLst>
            <pc:docMk/>
            <pc:sldMk cId="1499405472" sldId="281"/>
            <ac:spMk id="12" creationId="{006E8A29-9F1E-48E6-B214-E37321C46E45}"/>
          </ac:spMkLst>
        </pc:spChg>
        <pc:picChg chg="del">
          <ac:chgData name="Maxime CHOMETON" userId="S::m.chometon@uriopss-grandest.fr::b3dee7b4-33dc-453a-a239-681ccb4eea99" providerId="AD" clId="Web-{DA66A019-D1DB-4EB2-817B-AE265A8C245B}" dt="2020-10-01T08:23:30.093" v="155"/>
          <ac:picMkLst>
            <pc:docMk/>
            <pc:sldMk cId="1499405472" sldId="281"/>
            <ac:picMk id="2" creationId="{952A172B-EAB7-413E-AFF0-EA3A18155E59}"/>
          </ac:picMkLst>
        </pc:picChg>
        <pc:picChg chg="add mod">
          <ac:chgData name="Maxime CHOMETON" userId="S::m.chometon@uriopss-grandest.fr::b3dee7b4-33dc-453a-a239-681ccb4eea99" providerId="AD" clId="Web-{DA66A019-D1DB-4EB2-817B-AE265A8C245B}" dt="2020-10-01T08:25:13.643" v="270" actId="1076"/>
          <ac:picMkLst>
            <pc:docMk/>
            <pc:sldMk cId="1499405472" sldId="281"/>
            <ac:picMk id="3" creationId="{D6A7A9E0-A41B-4D7D-BA5B-C9D18C09BD0B}"/>
          </ac:picMkLst>
        </pc:picChg>
      </pc:sldChg>
      <pc:sldChg chg="addSp delSp modSp add replId">
        <pc:chgData name="Maxime CHOMETON" userId="S::m.chometon@uriopss-grandest.fr::b3dee7b4-33dc-453a-a239-681ccb4eea99" providerId="AD" clId="Web-{DA66A019-D1DB-4EB2-817B-AE265A8C245B}" dt="2020-10-01T08:26:51.770" v="275" actId="14100"/>
        <pc:sldMkLst>
          <pc:docMk/>
          <pc:sldMk cId="1257799863" sldId="282"/>
        </pc:sldMkLst>
        <pc:picChg chg="add mod">
          <ac:chgData name="Maxime CHOMETON" userId="S::m.chometon@uriopss-grandest.fr::b3dee7b4-33dc-453a-a239-681ccb4eea99" providerId="AD" clId="Web-{DA66A019-D1DB-4EB2-817B-AE265A8C245B}" dt="2020-10-01T08:26:51.770" v="275" actId="14100"/>
          <ac:picMkLst>
            <pc:docMk/>
            <pc:sldMk cId="1257799863" sldId="282"/>
            <ac:picMk id="2" creationId="{D5E56C6B-4BBE-491D-8CDF-6D5A64B19712}"/>
          </ac:picMkLst>
        </pc:picChg>
        <pc:picChg chg="del">
          <ac:chgData name="Maxime CHOMETON" userId="S::m.chometon@uriopss-grandest.fr::b3dee7b4-33dc-453a-a239-681ccb4eea99" providerId="AD" clId="Web-{DA66A019-D1DB-4EB2-817B-AE265A8C245B}" dt="2020-10-01T08:26:28.395" v="272"/>
          <ac:picMkLst>
            <pc:docMk/>
            <pc:sldMk cId="1257799863" sldId="282"/>
            <ac:picMk id="3" creationId="{D6A7A9E0-A41B-4D7D-BA5B-C9D18C09BD0B}"/>
          </ac:picMkLst>
        </pc:picChg>
      </pc:sldChg>
      <pc:sldChg chg="addSp delSp modSp add replId">
        <pc:chgData name="Maxime CHOMETON" userId="S::m.chometon@uriopss-grandest.fr::b3dee7b4-33dc-453a-a239-681ccb4eea99" providerId="AD" clId="Web-{DA66A019-D1DB-4EB2-817B-AE265A8C245B}" dt="2020-10-01T08:27:40.912" v="281" actId="1076"/>
        <pc:sldMkLst>
          <pc:docMk/>
          <pc:sldMk cId="83812809" sldId="283"/>
        </pc:sldMkLst>
        <pc:picChg chg="del">
          <ac:chgData name="Maxime CHOMETON" userId="S::m.chometon@uriopss-grandest.fr::b3dee7b4-33dc-453a-a239-681ccb4eea99" providerId="AD" clId="Web-{DA66A019-D1DB-4EB2-817B-AE265A8C245B}" dt="2020-10-01T08:27:16.271" v="277"/>
          <ac:picMkLst>
            <pc:docMk/>
            <pc:sldMk cId="83812809" sldId="283"/>
            <ac:picMk id="2" creationId="{D5E56C6B-4BBE-491D-8CDF-6D5A64B19712}"/>
          </ac:picMkLst>
        </pc:picChg>
        <pc:picChg chg="add mod">
          <ac:chgData name="Maxime CHOMETON" userId="S::m.chometon@uriopss-grandest.fr::b3dee7b4-33dc-453a-a239-681ccb4eea99" providerId="AD" clId="Web-{DA66A019-D1DB-4EB2-817B-AE265A8C245B}" dt="2020-10-01T08:27:40.912" v="281" actId="1076"/>
          <ac:picMkLst>
            <pc:docMk/>
            <pc:sldMk cId="83812809" sldId="283"/>
            <ac:picMk id="3" creationId="{EB0EEF8C-C828-4E74-BAFF-F8A73AE74641}"/>
          </ac:picMkLst>
        </pc:picChg>
      </pc:sldChg>
      <pc:sldChg chg="addSp delSp modSp add replId">
        <pc:chgData name="Maxime CHOMETON" userId="S::m.chometon@uriopss-grandest.fr::b3dee7b4-33dc-453a-a239-681ccb4eea99" providerId="AD" clId="Web-{DA66A019-D1DB-4EB2-817B-AE265A8C245B}" dt="2020-10-01T08:28:46.273" v="350" actId="1076"/>
        <pc:sldMkLst>
          <pc:docMk/>
          <pc:sldMk cId="1555331660" sldId="284"/>
        </pc:sldMkLst>
        <pc:spChg chg="mod">
          <ac:chgData name="Maxime CHOMETON" userId="S::m.chometon@uriopss-grandest.fr::b3dee7b4-33dc-453a-a239-681ccb4eea99" providerId="AD" clId="Web-{DA66A019-D1DB-4EB2-817B-AE265A8C245B}" dt="2020-10-01T08:28:39.570" v="347" actId="20577"/>
          <ac:spMkLst>
            <pc:docMk/>
            <pc:sldMk cId="1555331660" sldId="284"/>
            <ac:spMk id="12" creationId="{006E8A29-9F1E-48E6-B214-E37321C46E45}"/>
          </ac:spMkLst>
        </pc:spChg>
        <pc:picChg chg="add mod">
          <ac:chgData name="Maxime CHOMETON" userId="S::m.chometon@uriopss-grandest.fr::b3dee7b4-33dc-453a-a239-681ccb4eea99" providerId="AD" clId="Web-{DA66A019-D1DB-4EB2-817B-AE265A8C245B}" dt="2020-10-01T08:28:46.273" v="350" actId="1076"/>
          <ac:picMkLst>
            <pc:docMk/>
            <pc:sldMk cId="1555331660" sldId="284"/>
            <ac:picMk id="2" creationId="{47414717-7026-4181-8FE9-37D3C5812BF4}"/>
          </ac:picMkLst>
        </pc:picChg>
        <pc:picChg chg="del">
          <ac:chgData name="Maxime CHOMETON" userId="S::m.chometon@uriopss-grandest.fr::b3dee7b4-33dc-453a-a239-681ccb4eea99" providerId="AD" clId="Web-{DA66A019-D1DB-4EB2-817B-AE265A8C245B}" dt="2020-10-01T08:27:58.178" v="283"/>
          <ac:picMkLst>
            <pc:docMk/>
            <pc:sldMk cId="1555331660" sldId="284"/>
            <ac:picMk id="3" creationId="{EB0EEF8C-C828-4E74-BAFF-F8A73AE74641}"/>
          </ac:picMkLst>
        </pc:picChg>
      </pc:sldChg>
      <pc:sldChg chg="addSp delSp modSp add replId">
        <pc:chgData name="Maxime CHOMETON" userId="S::m.chometon@uriopss-grandest.fr::b3dee7b4-33dc-453a-a239-681ccb4eea99" providerId="AD" clId="Web-{DA66A019-D1DB-4EB2-817B-AE265A8C245B}" dt="2020-10-01T08:33:47.343" v="445" actId="14100"/>
        <pc:sldMkLst>
          <pc:docMk/>
          <pc:sldMk cId="3630440769" sldId="285"/>
        </pc:sldMkLst>
        <pc:spChg chg="add mod">
          <ac:chgData name="Maxime CHOMETON" userId="S::m.chometon@uriopss-grandest.fr::b3dee7b4-33dc-453a-a239-681ccb4eea99" providerId="AD" clId="Web-{DA66A019-D1DB-4EB2-817B-AE265A8C245B}" dt="2020-10-01T08:33:47.343" v="445" actId="14100"/>
          <ac:spMkLst>
            <pc:docMk/>
            <pc:sldMk cId="3630440769" sldId="285"/>
            <ac:spMk id="2" creationId="{F07BD186-59E8-472D-AEFD-F125A4D4463C}"/>
          </ac:spMkLst>
        </pc:spChg>
        <pc:picChg chg="del">
          <ac:chgData name="Maxime CHOMETON" userId="S::m.chometon@uriopss-grandest.fr::b3dee7b4-33dc-453a-a239-681ccb4eea99" providerId="AD" clId="Web-{DA66A019-D1DB-4EB2-817B-AE265A8C245B}" dt="2020-10-01T08:28:06.694" v="285"/>
          <ac:picMkLst>
            <pc:docMk/>
            <pc:sldMk cId="3630440769" sldId="285"/>
            <ac:picMk id="3" creationId="{EB0EEF8C-C828-4E74-BAFF-F8A73AE74641}"/>
          </ac:picMkLst>
        </pc:picChg>
      </pc:sldChg>
    </pc:docChg>
  </pc:docChgLst>
  <pc:docChgLst>
    <pc:chgData name="Maxime CHOMETON" userId="S::m.chometon@uriopss-grandest.fr::b3dee7b4-33dc-453a-a239-681ccb4eea99" providerId="AD" clId="Web-{9165A934-5D7C-4AED-BA72-C50ECA7B655A}"/>
    <pc:docChg chg="addSld modSld">
      <pc:chgData name="Maxime CHOMETON" userId="S::m.chometon@uriopss-grandest.fr::b3dee7b4-33dc-453a-a239-681ccb4eea99" providerId="AD" clId="Web-{9165A934-5D7C-4AED-BA72-C50ECA7B655A}" dt="2020-10-05T08:02:32.337" v="79"/>
      <pc:docMkLst>
        <pc:docMk/>
      </pc:docMkLst>
      <pc:sldChg chg="modNotes">
        <pc:chgData name="Maxime CHOMETON" userId="S::m.chometon@uriopss-grandest.fr::b3dee7b4-33dc-453a-a239-681ccb4eea99" providerId="AD" clId="Web-{9165A934-5D7C-4AED-BA72-C50ECA7B655A}" dt="2020-10-05T08:00:45.344" v="61"/>
        <pc:sldMkLst>
          <pc:docMk/>
          <pc:sldMk cId="2121567948" sldId="277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0:56.516" v="63"/>
        <pc:sldMkLst>
          <pc:docMk/>
          <pc:sldMk cId="1336845777" sldId="278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1:04.219" v="65"/>
        <pc:sldMkLst>
          <pc:docMk/>
          <pc:sldMk cId="1122075570" sldId="279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1:17.251" v="67"/>
        <pc:sldMkLst>
          <pc:docMk/>
          <pc:sldMk cId="1499405472" sldId="281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1:26.673" v="68"/>
        <pc:sldMkLst>
          <pc:docMk/>
          <pc:sldMk cId="1257799863" sldId="282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1:36.720" v="70"/>
        <pc:sldMkLst>
          <pc:docMk/>
          <pc:sldMk cId="83812809" sldId="283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1:47.251" v="72"/>
        <pc:sldMkLst>
          <pc:docMk/>
          <pc:sldMk cId="1555331660" sldId="284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1:58.891" v="74"/>
        <pc:sldMkLst>
          <pc:docMk/>
          <pc:sldMk cId="3630440769" sldId="285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2:11.579" v="76"/>
        <pc:sldMkLst>
          <pc:docMk/>
          <pc:sldMk cId="4147007855" sldId="286"/>
        </pc:sldMkLst>
      </pc:sldChg>
      <pc:sldChg chg="modNotes">
        <pc:chgData name="Maxime CHOMETON" userId="S::m.chometon@uriopss-grandest.fr::b3dee7b4-33dc-453a-a239-681ccb4eea99" providerId="AD" clId="Web-{9165A934-5D7C-4AED-BA72-C50ECA7B655A}" dt="2020-10-05T08:02:18.923" v="77"/>
        <pc:sldMkLst>
          <pc:docMk/>
          <pc:sldMk cId="2859113212" sldId="287"/>
        </pc:sldMkLst>
      </pc:sldChg>
      <pc:sldChg chg="modSp add replId modNotes">
        <pc:chgData name="Maxime CHOMETON" userId="S::m.chometon@uriopss-grandest.fr::b3dee7b4-33dc-453a-a239-681ccb4eea99" providerId="AD" clId="Web-{9165A934-5D7C-4AED-BA72-C50ECA7B655A}" dt="2020-10-05T08:02:32.337" v="79"/>
        <pc:sldMkLst>
          <pc:docMk/>
          <pc:sldMk cId="483396799" sldId="288"/>
        </pc:sldMkLst>
        <pc:spChg chg="mod">
          <ac:chgData name="Maxime CHOMETON" userId="S::m.chometon@uriopss-grandest.fr::b3dee7b4-33dc-453a-a239-681ccb4eea99" providerId="AD" clId="Web-{9165A934-5D7C-4AED-BA72-C50ECA7B655A}" dt="2020-10-05T07:57:07.672" v="7" actId="20577"/>
          <ac:spMkLst>
            <pc:docMk/>
            <pc:sldMk cId="483396799" sldId="288"/>
            <ac:spMk id="2" creationId="{F07BD186-59E8-472D-AEFD-F125A4D4463C}"/>
          </ac:spMkLst>
        </pc:spChg>
      </pc:sldChg>
      <pc:sldChg chg="modSp add replId modNotes">
        <pc:chgData name="Maxime CHOMETON" userId="S::m.chometon@uriopss-grandest.fr::b3dee7b4-33dc-453a-a239-681ccb4eea99" providerId="AD" clId="Web-{9165A934-5D7C-4AED-BA72-C50ECA7B655A}" dt="2020-10-05T07:58:40.500" v="36"/>
        <pc:sldMkLst>
          <pc:docMk/>
          <pc:sldMk cId="724483361" sldId="289"/>
        </pc:sldMkLst>
        <pc:spChg chg="mod">
          <ac:chgData name="Maxime CHOMETON" userId="S::m.chometon@uriopss-grandest.fr::b3dee7b4-33dc-453a-a239-681ccb4eea99" providerId="AD" clId="Web-{9165A934-5D7C-4AED-BA72-C50ECA7B655A}" dt="2020-10-05T07:57:57.172" v="33" actId="20577"/>
          <ac:spMkLst>
            <pc:docMk/>
            <pc:sldMk cId="724483361" sldId="289"/>
            <ac:spMk id="2" creationId="{F07BD186-59E8-472D-AEFD-F125A4D4463C}"/>
          </ac:spMkLst>
        </pc:spChg>
      </pc:sldChg>
      <pc:sldChg chg="modSp add replId modNotes">
        <pc:chgData name="Maxime CHOMETON" userId="S::m.chometon@uriopss-grandest.fr::b3dee7b4-33dc-453a-a239-681ccb4eea99" providerId="AD" clId="Web-{9165A934-5D7C-4AED-BA72-C50ECA7B655A}" dt="2020-10-05T07:59:45.625" v="49"/>
        <pc:sldMkLst>
          <pc:docMk/>
          <pc:sldMk cId="1859232250" sldId="290"/>
        </pc:sldMkLst>
        <pc:spChg chg="mod">
          <ac:chgData name="Maxime CHOMETON" userId="S::m.chometon@uriopss-grandest.fr::b3dee7b4-33dc-453a-a239-681ccb4eea99" providerId="AD" clId="Web-{9165A934-5D7C-4AED-BA72-C50ECA7B655A}" dt="2020-10-05T07:59:15.203" v="44" actId="20577"/>
          <ac:spMkLst>
            <pc:docMk/>
            <pc:sldMk cId="1859232250" sldId="290"/>
            <ac:spMk id="2" creationId="{F07BD186-59E8-472D-AEFD-F125A4D4463C}"/>
          </ac:spMkLst>
        </pc:spChg>
      </pc:sldChg>
      <pc:sldChg chg="modSp add replId modNotes">
        <pc:chgData name="Maxime CHOMETON" userId="S::m.chometon@uriopss-grandest.fr::b3dee7b4-33dc-453a-a239-681ccb4eea99" providerId="AD" clId="Web-{9165A934-5D7C-4AED-BA72-C50ECA7B655A}" dt="2020-10-05T08:00:31.016" v="59"/>
        <pc:sldMkLst>
          <pc:docMk/>
          <pc:sldMk cId="2334065100" sldId="291"/>
        </pc:sldMkLst>
        <pc:spChg chg="mod">
          <ac:chgData name="Maxime CHOMETON" userId="S::m.chometon@uriopss-grandest.fr::b3dee7b4-33dc-453a-a239-681ccb4eea99" providerId="AD" clId="Web-{9165A934-5D7C-4AED-BA72-C50ECA7B655A}" dt="2020-10-05T08:00:07.938" v="55" actId="20577"/>
          <ac:spMkLst>
            <pc:docMk/>
            <pc:sldMk cId="2334065100" sldId="291"/>
            <ac:spMk id="2" creationId="{F07BD186-59E8-472D-AEFD-F125A4D4463C}"/>
          </ac:spMkLst>
        </pc:spChg>
      </pc:sldChg>
    </pc:docChg>
  </pc:docChgLst>
  <pc:docChgLst>
    <pc:chgData name="Maxime CHOMETON" userId="S::m.chometon@uriopss-grandest.fr::b3dee7b4-33dc-453a-a239-681ccb4eea99" providerId="AD" clId="Web-{AA5F312E-A507-402A-B5D3-D095FB505112}"/>
    <pc:docChg chg="addSld modSld">
      <pc:chgData name="Maxime CHOMETON" userId="S::m.chometon@uriopss-grandest.fr::b3dee7b4-33dc-453a-a239-681ccb4eea99" providerId="AD" clId="Web-{AA5F312E-A507-402A-B5D3-D095FB505112}" dt="2020-10-05T07:51:25.365" v="33" actId="1076"/>
      <pc:docMkLst>
        <pc:docMk/>
      </pc:docMkLst>
      <pc:sldChg chg="modSp">
        <pc:chgData name="Maxime CHOMETON" userId="S::m.chometon@uriopss-grandest.fr::b3dee7b4-33dc-453a-a239-681ccb4eea99" providerId="AD" clId="Web-{AA5F312E-A507-402A-B5D3-D095FB505112}" dt="2020-10-05T07:49:51.035" v="2" actId="20577"/>
        <pc:sldMkLst>
          <pc:docMk/>
          <pc:sldMk cId="3630440769" sldId="285"/>
        </pc:sldMkLst>
        <pc:spChg chg="mod">
          <ac:chgData name="Maxime CHOMETON" userId="S::m.chometon@uriopss-grandest.fr::b3dee7b4-33dc-453a-a239-681ccb4eea99" providerId="AD" clId="Web-{AA5F312E-A507-402A-B5D3-D095FB505112}" dt="2020-10-05T07:49:51.035" v="2" actId="20577"/>
          <ac:spMkLst>
            <pc:docMk/>
            <pc:sldMk cId="3630440769" sldId="285"/>
            <ac:spMk id="2" creationId="{F07BD186-59E8-472D-AEFD-F125A4D4463C}"/>
          </ac:spMkLst>
        </pc:spChg>
      </pc:sldChg>
      <pc:sldChg chg="modSp add replId">
        <pc:chgData name="Maxime CHOMETON" userId="S::m.chometon@uriopss-grandest.fr::b3dee7b4-33dc-453a-a239-681ccb4eea99" providerId="AD" clId="Web-{AA5F312E-A507-402A-B5D3-D095FB505112}" dt="2020-10-05T07:51:25.365" v="33" actId="1076"/>
        <pc:sldMkLst>
          <pc:docMk/>
          <pc:sldMk cId="4147007855" sldId="286"/>
        </pc:sldMkLst>
        <pc:spChg chg="mod">
          <ac:chgData name="Maxime CHOMETON" userId="S::m.chometon@uriopss-grandest.fr::b3dee7b4-33dc-453a-a239-681ccb4eea99" providerId="AD" clId="Web-{AA5F312E-A507-402A-B5D3-D095FB505112}" dt="2020-10-05T07:51:25.365" v="33" actId="1076"/>
          <ac:spMkLst>
            <pc:docMk/>
            <pc:sldMk cId="4147007855" sldId="286"/>
            <ac:spMk id="2" creationId="{F07BD186-59E8-472D-AEFD-F125A4D4463C}"/>
          </ac:spMkLst>
        </pc:spChg>
        <pc:spChg chg="mod">
          <ac:chgData name="Maxime CHOMETON" userId="S::m.chometon@uriopss-grandest.fr::b3dee7b4-33dc-453a-a239-681ccb4eea99" providerId="AD" clId="Web-{AA5F312E-A507-402A-B5D3-D095FB505112}" dt="2020-10-05T07:50:36.754" v="10" actId="20577"/>
          <ac:spMkLst>
            <pc:docMk/>
            <pc:sldMk cId="4147007855" sldId="286"/>
            <ac:spMk id="12" creationId="{006E8A29-9F1E-48E6-B214-E37321C46E45}"/>
          </ac:spMkLst>
        </pc:spChg>
      </pc:sldChg>
    </pc:docChg>
  </pc:docChgLst>
  <pc:docChgLst>
    <pc:chgData name="Maxime CHOMETON" userId="S::m.chometon@uriopss-grandest.fr::b3dee7b4-33dc-453a-a239-681ccb4eea99" providerId="AD" clId="Web-{9297FF29-B6B2-4866-99EE-F87868DD5AA6}"/>
    <pc:docChg chg="addSld modSld sldOrd">
      <pc:chgData name="Maxime CHOMETON" userId="S::m.chometon@uriopss-grandest.fr::b3dee7b4-33dc-453a-a239-681ccb4eea99" providerId="AD" clId="Web-{9297FF29-B6B2-4866-99EE-F87868DD5AA6}" dt="2020-10-05T07:55:20.760" v="35" actId="20577"/>
      <pc:docMkLst>
        <pc:docMk/>
      </pc:docMkLst>
      <pc:sldChg chg="modSp">
        <pc:chgData name="Maxime CHOMETON" userId="S::m.chometon@uriopss-grandest.fr::b3dee7b4-33dc-453a-a239-681ccb4eea99" providerId="AD" clId="Web-{9297FF29-B6B2-4866-99EE-F87868DD5AA6}" dt="2020-10-05T07:55:04.963" v="15" actId="20577"/>
        <pc:sldMkLst>
          <pc:docMk/>
          <pc:sldMk cId="4147007855" sldId="286"/>
        </pc:sldMkLst>
        <pc:spChg chg="mod">
          <ac:chgData name="Maxime CHOMETON" userId="S::m.chometon@uriopss-grandest.fr::b3dee7b4-33dc-453a-a239-681ccb4eea99" providerId="AD" clId="Web-{9297FF29-B6B2-4866-99EE-F87868DD5AA6}" dt="2020-10-05T07:55:04.963" v="15" actId="20577"/>
          <ac:spMkLst>
            <pc:docMk/>
            <pc:sldMk cId="4147007855" sldId="286"/>
            <ac:spMk id="2" creationId="{F07BD186-59E8-472D-AEFD-F125A4D4463C}"/>
          </ac:spMkLst>
        </pc:spChg>
      </pc:sldChg>
      <pc:sldChg chg="modSp add ord replId">
        <pc:chgData name="Maxime CHOMETON" userId="S::m.chometon@uriopss-grandest.fr::b3dee7b4-33dc-453a-a239-681ccb4eea99" providerId="AD" clId="Web-{9297FF29-B6B2-4866-99EE-F87868DD5AA6}" dt="2020-10-05T07:55:20.744" v="34" actId="20577"/>
        <pc:sldMkLst>
          <pc:docMk/>
          <pc:sldMk cId="2859113212" sldId="287"/>
        </pc:sldMkLst>
        <pc:spChg chg="mod">
          <ac:chgData name="Maxime CHOMETON" userId="S::m.chometon@uriopss-grandest.fr::b3dee7b4-33dc-453a-a239-681ccb4eea99" providerId="AD" clId="Web-{9297FF29-B6B2-4866-99EE-F87868DD5AA6}" dt="2020-10-05T07:55:20.744" v="34" actId="20577"/>
          <ac:spMkLst>
            <pc:docMk/>
            <pc:sldMk cId="2859113212" sldId="287"/>
            <ac:spMk id="2" creationId="{F07BD186-59E8-472D-AEFD-F125A4D4463C}"/>
          </ac:spMkLst>
        </pc:spChg>
      </pc:sldChg>
    </pc:docChg>
  </pc:docChgLst>
  <pc:docChgLst>
    <pc:chgData name="Maxime CHOMETON" userId="S::m.chometon@uriopss-grandest.fr::b3dee7b4-33dc-453a-a239-681ccb4eea99" providerId="AD" clId="Web-{FA75021C-A196-415D-9D90-51D204CEFB05}"/>
    <pc:docChg chg="modSld">
      <pc:chgData name="Maxime CHOMETON" userId="S::m.chometon@uriopss-grandest.fr::b3dee7b4-33dc-453a-a239-681ccb4eea99" providerId="AD" clId="Web-{FA75021C-A196-415D-9D90-51D204CEFB05}" dt="2020-10-05T08:18:57.707" v="430"/>
      <pc:docMkLst>
        <pc:docMk/>
      </pc:docMkLst>
      <pc:sldChg chg="modSp modNotes">
        <pc:chgData name="Maxime CHOMETON" userId="S::m.chometon@uriopss-grandest.fr::b3dee7b4-33dc-453a-a239-681ccb4eea99" providerId="AD" clId="Web-{FA75021C-A196-415D-9D90-51D204CEFB05}" dt="2020-10-05T08:18:57.707" v="430"/>
        <pc:sldMkLst>
          <pc:docMk/>
          <pc:sldMk cId="2334065100" sldId="291"/>
        </pc:sldMkLst>
        <pc:spChg chg="mod">
          <ac:chgData name="Maxime CHOMETON" userId="S::m.chometon@uriopss-grandest.fr::b3dee7b4-33dc-453a-a239-681ccb4eea99" providerId="AD" clId="Web-{FA75021C-A196-415D-9D90-51D204CEFB05}" dt="2020-10-05T08:13:15.439" v="216" actId="20577"/>
          <ac:spMkLst>
            <pc:docMk/>
            <pc:sldMk cId="2334065100" sldId="291"/>
            <ac:spMk id="2" creationId="{F07BD186-59E8-472D-AEFD-F125A4D4463C}"/>
          </ac:spMkLst>
        </pc:spChg>
      </pc:sldChg>
    </pc:docChg>
  </pc:docChgLst>
  <pc:docChgLst>
    <pc:chgData name="Maxime CHOMETON" userId="S::m.chometon@uriopss-grandest.fr::b3dee7b4-33dc-453a-a239-681ccb4eea99" providerId="AD" clId="Web-{1779AA86-608D-4328-9E8E-3EB9FDC8275C}"/>
    <pc:docChg chg="addSld modSld sldOrd">
      <pc:chgData name="Maxime CHOMETON" userId="S::m.chometon@uriopss-grandest.fr::b3dee7b4-33dc-453a-a239-681ccb4eea99" providerId="AD" clId="Web-{1779AA86-608D-4328-9E8E-3EB9FDC8275C}" dt="2020-10-05T08:53:48.118" v="1151" actId="14100"/>
      <pc:docMkLst>
        <pc:docMk/>
      </pc:docMkLst>
      <pc:sldChg chg="modSp">
        <pc:chgData name="Maxime CHOMETON" userId="S::m.chometon@uriopss-grandest.fr::b3dee7b4-33dc-453a-a239-681ccb4eea99" providerId="AD" clId="Web-{1779AA86-608D-4328-9E8E-3EB9FDC8275C}" dt="2020-10-05T08:26:21.179" v="24" actId="20577"/>
        <pc:sldMkLst>
          <pc:docMk/>
          <pc:sldMk cId="3634646933" sldId="258"/>
        </pc:sldMkLst>
        <pc:spChg chg="mod">
          <ac:chgData name="Maxime CHOMETON" userId="S::m.chometon@uriopss-grandest.fr::b3dee7b4-33dc-453a-a239-681ccb4eea99" providerId="AD" clId="Web-{1779AA86-608D-4328-9E8E-3EB9FDC8275C}" dt="2020-10-05T08:26:21.179" v="24" actId="20577"/>
          <ac:spMkLst>
            <pc:docMk/>
            <pc:sldMk cId="3634646933" sldId="258"/>
            <ac:spMk id="3" creationId="{00000000-0000-0000-0000-000000000000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27:30.289" v="38" actId="14100"/>
        <pc:sldMkLst>
          <pc:docMk/>
          <pc:sldMk cId="3958816461" sldId="260"/>
        </pc:sldMkLst>
        <pc:spChg chg="mod">
          <ac:chgData name="Maxime CHOMETON" userId="S::m.chometon@uriopss-grandest.fr::b3dee7b4-33dc-453a-a239-681ccb4eea99" providerId="AD" clId="Web-{1779AA86-608D-4328-9E8E-3EB9FDC8275C}" dt="2020-10-05T08:27:30.289" v="38" actId="14100"/>
          <ac:spMkLst>
            <pc:docMk/>
            <pc:sldMk cId="3958816461" sldId="260"/>
            <ac:spMk id="3" creationId="{00000000-0000-0000-0000-000000000000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28:21.336" v="53" actId="20577"/>
        <pc:sldMkLst>
          <pc:docMk/>
          <pc:sldMk cId="3424779405" sldId="264"/>
        </pc:sldMkLst>
        <pc:spChg chg="mod">
          <ac:chgData name="Maxime CHOMETON" userId="S::m.chometon@uriopss-grandest.fr::b3dee7b4-33dc-453a-a239-681ccb4eea99" providerId="AD" clId="Web-{1779AA86-608D-4328-9E8E-3EB9FDC8275C}" dt="2020-10-05T08:28:21.336" v="53" actId="20577"/>
          <ac:spMkLst>
            <pc:docMk/>
            <pc:sldMk cId="3424779405" sldId="264"/>
            <ac:spMk id="2" creationId="{00000000-0000-0000-0000-000000000000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25:56.554" v="8" actId="20577"/>
        <pc:sldMkLst>
          <pc:docMk/>
          <pc:sldMk cId="1553823990" sldId="266"/>
        </pc:sldMkLst>
        <pc:spChg chg="mod">
          <ac:chgData name="Maxime CHOMETON" userId="S::m.chometon@uriopss-grandest.fr::b3dee7b4-33dc-453a-a239-681ccb4eea99" providerId="AD" clId="Web-{1779AA86-608D-4328-9E8E-3EB9FDC8275C}" dt="2020-10-05T08:25:56.554" v="8" actId="20577"/>
          <ac:spMkLst>
            <pc:docMk/>
            <pc:sldMk cId="1553823990" sldId="266"/>
            <ac:spMk id="3" creationId="{00000000-0000-0000-0000-000000000000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37:49.086" v="172" actId="20577"/>
        <pc:sldMkLst>
          <pc:docMk/>
          <pc:sldMk cId="4147007855" sldId="286"/>
        </pc:sldMkLst>
        <pc:spChg chg="mod">
          <ac:chgData name="Maxime CHOMETON" userId="S::m.chometon@uriopss-grandest.fr::b3dee7b4-33dc-453a-a239-681ccb4eea99" providerId="AD" clId="Web-{1779AA86-608D-4328-9E8E-3EB9FDC8275C}" dt="2020-10-05T08:37:49.086" v="172" actId="20577"/>
          <ac:spMkLst>
            <pc:docMk/>
            <pc:sldMk cId="4147007855" sldId="286"/>
            <ac:spMk id="12" creationId="{006E8A29-9F1E-48E6-B214-E37321C46E45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37:52.617" v="179" actId="20577"/>
        <pc:sldMkLst>
          <pc:docMk/>
          <pc:sldMk cId="2859113212" sldId="287"/>
        </pc:sldMkLst>
        <pc:spChg chg="mod">
          <ac:chgData name="Maxime CHOMETON" userId="S::m.chometon@uriopss-grandest.fr::b3dee7b4-33dc-453a-a239-681ccb4eea99" providerId="AD" clId="Web-{1779AA86-608D-4328-9E8E-3EB9FDC8275C}" dt="2020-10-05T08:37:52.617" v="179" actId="20577"/>
          <ac:spMkLst>
            <pc:docMk/>
            <pc:sldMk cId="2859113212" sldId="287"/>
            <ac:spMk id="12" creationId="{006E8A29-9F1E-48E6-B214-E37321C46E45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38:00.070" v="184" actId="20577"/>
        <pc:sldMkLst>
          <pc:docMk/>
          <pc:sldMk cId="483396799" sldId="288"/>
        </pc:sldMkLst>
        <pc:spChg chg="mod">
          <ac:chgData name="Maxime CHOMETON" userId="S::m.chometon@uriopss-grandest.fr::b3dee7b4-33dc-453a-a239-681ccb4eea99" providerId="AD" clId="Web-{1779AA86-608D-4328-9E8E-3EB9FDC8275C}" dt="2020-10-05T08:38:00.070" v="184" actId="20577"/>
          <ac:spMkLst>
            <pc:docMk/>
            <pc:sldMk cId="483396799" sldId="288"/>
            <ac:spMk id="12" creationId="{006E8A29-9F1E-48E6-B214-E37321C46E45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38:04.867" v="187" actId="20577"/>
        <pc:sldMkLst>
          <pc:docMk/>
          <pc:sldMk cId="724483361" sldId="289"/>
        </pc:sldMkLst>
        <pc:spChg chg="mod">
          <ac:chgData name="Maxime CHOMETON" userId="S::m.chometon@uriopss-grandest.fr::b3dee7b4-33dc-453a-a239-681ccb4eea99" providerId="AD" clId="Web-{1779AA86-608D-4328-9E8E-3EB9FDC8275C}" dt="2020-10-05T08:38:04.867" v="187" actId="20577"/>
          <ac:spMkLst>
            <pc:docMk/>
            <pc:sldMk cId="724483361" sldId="289"/>
            <ac:spMk id="12" creationId="{006E8A29-9F1E-48E6-B214-E37321C46E45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38:09.258" v="190" actId="20577"/>
        <pc:sldMkLst>
          <pc:docMk/>
          <pc:sldMk cId="1859232250" sldId="290"/>
        </pc:sldMkLst>
        <pc:spChg chg="mod">
          <ac:chgData name="Maxime CHOMETON" userId="S::m.chometon@uriopss-grandest.fr::b3dee7b4-33dc-453a-a239-681ccb4eea99" providerId="AD" clId="Web-{1779AA86-608D-4328-9E8E-3EB9FDC8275C}" dt="2020-10-05T08:38:09.258" v="190" actId="20577"/>
          <ac:spMkLst>
            <pc:docMk/>
            <pc:sldMk cId="1859232250" sldId="290"/>
            <ac:spMk id="12" creationId="{006E8A29-9F1E-48E6-B214-E37321C46E45}"/>
          </ac:spMkLst>
        </pc:spChg>
      </pc:sldChg>
      <pc:sldChg chg="modSp">
        <pc:chgData name="Maxime CHOMETON" userId="S::m.chometon@uriopss-grandest.fr::b3dee7b4-33dc-453a-a239-681ccb4eea99" providerId="AD" clId="Web-{1779AA86-608D-4328-9E8E-3EB9FDC8275C}" dt="2020-10-05T08:38:14.086" v="193" actId="20577"/>
        <pc:sldMkLst>
          <pc:docMk/>
          <pc:sldMk cId="2334065100" sldId="291"/>
        </pc:sldMkLst>
        <pc:spChg chg="mod">
          <ac:chgData name="Maxime CHOMETON" userId="S::m.chometon@uriopss-grandest.fr::b3dee7b4-33dc-453a-a239-681ccb4eea99" providerId="AD" clId="Web-{1779AA86-608D-4328-9E8E-3EB9FDC8275C}" dt="2020-10-05T08:38:14.086" v="193" actId="20577"/>
          <ac:spMkLst>
            <pc:docMk/>
            <pc:sldMk cId="2334065100" sldId="291"/>
            <ac:spMk id="12" creationId="{006E8A29-9F1E-48E6-B214-E37321C46E45}"/>
          </ac:spMkLst>
        </pc:spChg>
      </pc:sldChg>
      <pc:sldChg chg="addSp delSp modSp add ord replId modNotes">
        <pc:chgData name="Maxime CHOMETON" userId="S::m.chometon@uriopss-grandest.fr::b3dee7b4-33dc-453a-a239-681ccb4eea99" providerId="AD" clId="Web-{1779AA86-608D-4328-9E8E-3EB9FDC8275C}" dt="2020-10-05T08:52:23.118" v="955" actId="20577"/>
        <pc:sldMkLst>
          <pc:docMk/>
          <pc:sldMk cId="4043718852" sldId="292"/>
        </pc:sldMkLst>
        <pc:spChg chg="mod">
          <ac:chgData name="Maxime CHOMETON" userId="S::m.chometon@uriopss-grandest.fr::b3dee7b4-33dc-453a-a239-681ccb4eea99" providerId="AD" clId="Web-{1779AA86-608D-4328-9E8E-3EB9FDC8275C}" dt="2020-10-05T08:52:23.118" v="955" actId="20577"/>
          <ac:spMkLst>
            <pc:docMk/>
            <pc:sldMk cId="4043718852" sldId="292"/>
            <ac:spMk id="2" creationId="{F07BD186-59E8-472D-AEFD-F125A4D4463C}"/>
          </ac:spMkLst>
        </pc:spChg>
        <pc:spChg chg="add del">
          <ac:chgData name="Maxime CHOMETON" userId="S::m.chometon@uriopss-grandest.fr::b3dee7b4-33dc-453a-a239-681ccb4eea99" providerId="AD" clId="Web-{1779AA86-608D-4328-9E8E-3EB9FDC8275C}" dt="2020-10-05T08:39:25.602" v="290"/>
          <ac:spMkLst>
            <pc:docMk/>
            <pc:sldMk cId="4043718852" sldId="292"/>
            <ac:spMk id="3" creationId="{BCAF3F87-6590-48BC-B8D8-1C3B6C7AE501}"/>
          </ac:spMkLst>
        </pc:spChg>
        <pc:spChg chg="mod">
          <ac:chgData name="Maxime CHOMETON" userId="S::m.chometon@uriopss-grandest.fr::b3dee7b4-33dc-453a-a239-681ccb4eea99" providerId="AD" clId="Web-{1779AA86-608D-4328-9E8E-3EB9FDC8275C}" dt="2020-10-05T08:39:08.430" v="281" actId="20577"/>
          <ac:spMkLst>
            <pc:docMk/>
            <pc:sldMk cId="4043718852" sldId="292"/>
            <ac:spMk id="12" creationId="{006E8A29-9F1E-48E6-B214-E37321C46E45}"/>
          </ac:spMkLst>
        </pc:spChg>
      </pc:sldChg>
      <pc:sldChg chg="modSp add replId modNotes">
        <pc:chgData name="Maxime CHOMETON" userId="S::m.chometon@uriopss-grandest.fr::b3dee7b4-33dc-453a-a239-681ccb4eea99" providerId="AD" clId="Web-{1779AA86-608D-4328-9E8E-3EB9FDC8275C}" dt="2020-10-05T08:53:48.118" v="1151" actId="14100"/>
        <pc:sldMkLst>
          <pc:docMk/>
          <pc:sldMk cId="2500240568" sldId="293"/>
        </pc:sldMkLst>
        <pc:spChg chg="mod">
          <ac:chgData name="Maxime CHOMETON" userId="S::m.chometon@uriopss-grandest.fr::b3dee7b4-33dc-453a-a239-681ccb4eea99" providerId="AD" clId="Web-{1779AA86-608D-4328-9E8E-3EB9FDC8275C}" dt="2020-10-05T08:53:48.118" v="1151" actId="14100"/>
          <ac:spMkLst>
            <pc:docMk/>
            <pc:sldMk cId="2500240568" sldId="293"/>
            <ac:spMk id="2" creationId="{F07BD186-59E8-472D-AEFD-F125A4D446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3A4DF-12DF-4141-9DAD-F0508D23892B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39922-D7C4-49AA-B000-04B47E89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81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602F0-26D0-4A37-A31D-5DE70421C2E9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830C3-C873-49FD-8437-08A0B8F61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9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 2019 : </a:t>
            </a:r>
            <a:r>
              <a:rPr lang="en-US" dirty="0" err="1"/>
              <a:t>constat</a:t>
            </a:r>
            <a:r>
              <a:rPr lang="en-US" dirty="0"/>
              <a:t> d’un </a:t>
            </a:r>
            <a:r>
              <a:rPr lang="en-US" dirty="0" err="1"/>
              <a:t>ralentissement</a:t>
            </a:r>
            <a:r>
              <a:rPr lang="en-US" dirty="0"/>
              <a:t> de la </a:t>
            </a:r>
            <a:r>
              <a:rPr lang="en-US" dirty="0" err="1"/>
              <a:t>croissance</a:t>
            </a:r>
            <a:r>
              <a:rPr lang="en-US" dirty="0"/>
              <a:t> </a:t>
            </a:r>
            <a:r>
              <a:rPr lang="en-US" dirty="0" err="1"/>
              <a:t>mondiale</a:t>
            </a:r>
            <a:r>
              <a:rPr lang="en-US" dirty="0"/>
              <a:t> par rapport à 2018</a:t>
            </a:r>
            <a:endParaRPr lang="fr-FR" dirty="0"/>
          </a:p>
          <a:p>
            <a:r>
              <a:rPr lang="en-US" dirty="0"/>
              <a:t>Dans les </a:t>
            </a:r>
            <a:r>
              <a:rPr lang="en-US" dirty="0" err="1"/>
              <a:t>mois</a:t>
            </a:r>
            <a:r>
              <a:rPr lang="en-US" dirty="0"/>
              <a:t> qui </a:t>
            </a:r>
            <a:r>
              <a:rPr lang="en-US" dirty="0" err="1"/>
              <a:t>suivent</a:t>
            </a:r>
            <a:r>
              <a:rPr lang="en-US" dirty="0"/>
              <a:t> : nouveau virus à </a:t>
            </a:r>
            <a:r>
              <a:rPr lang="en-US" dirty="0" err="1"/>
              <a:t>l’origine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épidémie</a:t>
            </a:r>
            <a:r>
              <a:rPr lang="en-US" dirty="0"/>
              <a:t> </a:t>
            </a:r>
            <a:r>
              <a:rPr lang="en-US" dirty="0" err="1"/>
              <a:t>mondiale</a:t>
            </a:r>
            <a:endParaRPr lang="fr-FR" dirty="0" err="1"/>
          </a:p>
          <a:p>
            <a:r>
              <a:rPr lang="en-US" dirty="0"/>
              <a:t>Face à la crise sanitaire :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inédites</a:t>
            </a:r>
            <a:r>
              <a:rPr lang="en-US" dirty="0"/>
              <a:t> dans de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nombreux</a:t>
            </a:r>
            <a:r>
              <a:rPr lang="en-US" dirty="0"/>
              <a:t> pays </a:t>
            </a:r>
            <a:r>
              <a:rPr lang="en-US" dirty="0" err="1"/>
              <a:t>comme</a:t>
            </a:r>
            <a:r>
              <a:rPr lang="en-US" dirty="0"/>
              <a:t> le confinement </a:t>
            </a:r>
            <a:r>
              <a:rPr lang="en-US" dirty="0" err="1"/>
              <a:t>généralisé</a:t>
            </a:r>
            <a:endParaRPr lang="fr-FR" dirty="0" err="1"/>
          </a:p>
          <a:p>
            <a:r>
              <a:rPr lang="en-US" dirty="0"/>
              <a:t>A pour </a:t>
            </a:r>
            <a:r>
              <a:rPr lang="en-US" dirty="0" err="1"/>
              <a:t>conséquence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mise à </a:t>
            </a:r>
            <a:r>
              <a:rPr lang="en-US" dirty="0" err="1"/>
              <a:t>l’arrêt</a:t>
            </a:r>
            <a:r>
              <a:rPr lang="en-US" dirty="0"/>
              <a:t> de la production </a:t>
            </a:r>
            <a:r>
              <a:rPr lang="en-US" dirty="0" err="1"/>
              <a:t>mondiale</a:t>
            </a:r>
            <a:r>
              <a:rPr lang="en-US" dirty="0"/>
              <a:t> qui </a:t>
            </a:r>
            <a:r>
              <a:rPr lang="en-US" dirty="0" err="1"/>
              <a:t>entraîne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récession</a:t>
            </a:r>
            <a:r>
              <a:rPr lang="en-US" dirty="0"/>
              <a:t> </a:t>
            </a:r>
            <a:r>
              <a:rPr lang="en-US" dirty="0" err="1"/>
              <a:t>inédite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au </a:t>
            </a:r>
            <a:r>
              <a:rPr lang="en-US" dirty="0" err="1"/>
              <a:t>moins</a:t>
            </a:r>
            <a:r>
              <a:rPr lang="en-US" dirty="0"/>
              <a:t> la 2nde GM</a:t>
            </a:r>
            <a:endParaRPr lang="fr-FR" dirty="0"/>
          </a:p>
          <a:p>
            <a:r>
              <a:rPr lang="en-US" dirty="0" err="1"/>
              <a:t>Conséquences</a:t>
            </a:r>
            <a:r>
              <a:rPr lang="en-US" dirty="0"/>
              <a:t> en 2020 bien </a:t>
            </a:r>
            <a:r>
              <a:rPr lang="en-US" dirty="0" err="1"/>
              <a:t>sûr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conséquences</a:t>
            </a:r>
            <a:r>
              <a:rPr lang="en-US" dirty="0"/>
              <a:t> sur court et </a:t>
            </a:r>
            <a:r>
              <a:rPr lang="en-US" dirty="0" err="1"/>
              <a:t>moyen</a:t>
            </a:r>
            <a:r>
              <a:rPr lang="en-US" dirty="0"/>
              <a:t> </a:t>
            </a:r>
            <a:r>
              <a:rPr lang="en-US" dirty="0" err="1"/>
              <a:t>terme</a:t>
            </a:r>
            <a:endParaRPr lang="fr-FR" dirty="0" err="1"/>
          </a:p>
          <a:p>
            <a:r>
              <a:rPr lang="en-US" dirty="0"/>
              <a:t>Les pays </a:t>
            </a:r>
            <a:r>
              <a:rPr lang="en-US" dirty="0" err="1"/>
              <a:t>avancés</a:t>
            </a:r>
            <a:r>
              <a:rPr lang="en-US" dirty="0"/>
              <a:t> ne </a:t>
            </a:r>
            <a:r>
              <a:rPr lang="en-US" dirty="0" err="1"/>
              <a:t>rattraperont</a:t>
            </a:r>
            <a:r>
              <a:rPr lang="en-US" dirty="0"/>
              <a:t> pas les </a:t>
            </a:r>
            <a:r>
              <a:rPr lang="en-US" dirty="0" err="1"/>
              <a:t>pertes</a:t>
            </a:r>
            <a:r>
              <a:rPr lang="en-US" dirty="0"/>
              <a:t> de production </a:t>
            </a:r>
            <a:r>
              <a:rPr lang="en-US" dirty="0" err="1"/>
              <a:t>avant</a:t>
            </a:r>
            <a:r>
              <a:rPr lang="en-US" dirty="0"/>
              <a:t> 2022</a:t>
            </a:r>
            <a:endParaRPr lang="fr-FR" dirty="0"/>
          </a:p>
          <a:p>
            <a:r>
              <a:rPr lang="en-US" dirty="0"/>
              <a:t>Pour la Zone Euro : </a:t>
            </a:r>
            <a:r>
              <a:rPr lang="en-US" dirty="0" err="1"/>
              <a:t>réponse</a:t>
            </a:r>
            <a:r>
              <a:rPr lang="en-US" dirty="0"/>
              <a:t> des </a:t>
            </a:r>
            <a:r>
              <a:rPr lang="en-US" dirty="0" err="1"/>
              <a:t>Etats</a:t>
            </a:r>
            <a:r>
              <a:rPr lang="en-US" dirty="0"/>
              <a:t> </a:t>
            </a:r>
            <a:r>
              <a:rPr lang="en-US" dirty="0" err="1"/>
              <a:t>membres</a:t>
            </a:r>
            <a:r>
              <a:rPr lang="en-US" dirty="0"/>
              <a:t> et des institutions </a:t>
            </a:r>
            <a:r>
              <a:rPr lang="en-US" dirty="0" err="1"/>
              <a:t>marquée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volonté</a:t>
            </a:r>
            <a:r>
              <a:rPr lang="en-US" dirty="0"/>
              <a:t> forte </a:t>
            </a:r>
            <a:r>
              <a:rPr lang="en-US" dirty="0" err="1"/>
              <a:t>d’intervention</a:t>
            </a:r>
            <a:r>
              <a:rPr lang="en-US" dirty="0"/>
              <a:t> </a:t>
            </a:r>
            <a:r>
              <a:rPr lang="en-US" dirty="0" err="1"/>
              <a:t>étatique</a:t>
            </a:r>
            <a:r>
              <a:rPr lang="en-US" dirty="0"/>
              <a:t> pour </a:t>
            </a:r>
            <a:r>
              <a:rPr lang="en-US" dirty="0" err="1"/>
              <a:t>soutenir</a:t>
            </a:r>
            <a:r>
              <a:rPr lang="en-US" dirty="0"/>
              <a:t> </a:t>
            </a:r>
            <a:r>
              <a:rPr lang="en-US" dirty="0" err="1"/>
              <a:t>l’économie</a:t>
            </a:r>
            <a:r>
              <a:rPr lang="en-US" dirty="0"/>
              <a:t>, </a:t>
            </a:r>
            <a:r>
              <a:rPr lang="en-US" dirty="0" err="1"/>
              <a:t>contrairement</a:t>
            </a:r>
            <a:r>
              <a:rPr lang="en-US" dirty="0"/>
              <a:t> à 2007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922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Position UNIOPSS :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approfondies</a:t>
            </a:r>
            <a:r>
              <a:rPr lang="en-US" dirty="0"/>
              <a:t> dans le cadre de la future </a:t>
            </a:r>
            <a:r>
              <a:rPr lang="en-US" dirty="0" err="1"/>
              <a:t>loi</a:t>
            </a:r>
            <a:r>
              <a:rPr lang="en-US" dirty="0"/>
              <a:t> Grand </a:t>
            </a:r>
            <a:r>
              <a:rPr lang="en-US" dirty="0" err="1"/>
              <a:t>âge</a:t>
            </a:r>
            <a:r>
              <a:rPr lang="en-US" dirty="0"/>
              <a:t> et </a:t>
            </a:r>
            <a:r>
              <a:rPr lang="en-US" dirty="0" err="1"/>
              <a:t>autonomie</a:t>
            </a:r>
            <a:r>
              <a:rPr lang="en-US" dirty="0"/>
              <a:t> à </a:t>
            </a:r>
            <a:r>
              <a:rPr lang="en-US" dirty="0" err="1"/>
              <a:t>laquelle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intégrés</a:t>
            </a:r>
            <a:r>
              <a:rPr lang="en-US" dirty="0"/>
              <a:t> le </a:t>
            </a:r>
            <a:r>
              <a:rPr lang="en-US" dirty="0" err="1"/>
              <a:t>secteur</a:t>
            </a:r>
            <a:r>
              <a:rPr lang="en-US" dirty="0"/>
              <a:t> de </a:t>
            </a:r>
            <a:r>
              <a:rPr lang="en-US" dirty="0" err="1"/>
              <a:t>l’aide</a:t>
            </a:r>
            <a:r>
              <a:rPr lang="en-US" dirty="0"/>
              <a:t> à domicile et le champ du handicap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10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Ambition </a:t>
            </a:r>
            <a:r>
              <a:rPr lang="en-US" dirty="0" err="1"/>
              <a:t>très</a:t>
            </a:r>
            <a:r>
              <a:rPr lang="en-US" dirty="0"/>
              <a:t> forte pour le </a:t>
            </a:r>
            <a:r>
              <a:rPr lang="en-US" dirty="0" err="1"/>
              <a:t>maintien</a:t>
            </a:r>
            <a:r>
              <a:rPr lang="en-US" dirty="0"/>
              <a:t> à domicile</a:t>
            </a:r>
            <a:endParaRPr lang="fr-FR" dirty="0"/>
          </a:p>
          <a:p>
            <a:r>
              <a:rPr lang="en-US" dirty="0"/>
              <a:t>La </a:t>
            </a:r>
            <a:r>
              <a:rPr lang="en-US" dirty="0" err="1"/>
              <a:t>revalorisation</a:t>
            </a:r>
            <a:r>
              <a:rPr lang="en-US" dirty="0"/>
              <a:t> des métiers (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ceux</a:t>
            </a:r>
            <a:r>
              <a:rPr lang="en-US" dirty="0"/>
              <a:t> du domicile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implique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négociation</a:t>
            </a:r>
            <a:r>
              <a:rPr lang="en-US" dirty="0"/>
              <a:t> avec les CD)</a:t>
            </a:r>
            <a:endParaRPr lang="fr-FR" dirty="0"/>
          </a:p>
          <a:p>
            <a:r>
              <a:rPr lang="en-US" dirty="0"/>
              <a:t>Le </a:t>
            </a:r>
            <a:r>
              <a:rPr lang="en-US" dirty="0" err="1"/>
              <a:t>développement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3ème </a:t>
            </a:r>
            <a:r>
              <a:rPr lang="en-US" dirty="0" err="1"/>
              <a:t>voie</a:t>
            </a:r>
            <a:r>
              <a:rPr lang="en-US" dirty="0"/>
              <a:t> : </a:t>
            </a:r>
            <a:r>
              <a:rPr lang="en-US" dirty="0" err="1"/>
              <a:t>l’habitat</a:t>
            </a:r>
            <a:r>
              <a:rPr lang="en-US" dirty="0"/>
              <a:t> </a:t>
            </a:r>
            <a:r>
              <a:rPr lang="en-US" dirty="0" err="1"/>
              <a:t>accompagné</a:t>
            </a:r>
            <a:r>
              <a:rPr lang="en-US" dirty="0"/>
              <a:t>, </a:t>
            </a:r>
            <a:r>
              <a:rPr lang="en-US" dirty="0" err="1"/>
              <a:t>partagé</a:t>
            </a:r>
            <a:r>
              <a:rPr lang="en-US" dirty="0"/>
              <a:t> et </a:t>
            </a:r>
            <a:r>
              <a:rPr lang="en-US" dirty="0" err="1"/>
              <a:t>inséré</a:t>
            </a:r>
            <a:r>
              <a:rPr lang="en-US" dirty="0"/>
              <a:t> dans la vie locale</a:t>
            </a:r>
            <a:endParaRPr lang="fr-FR"/>
          </a:p>
          <a:p>
            <a:r>
              <a:rPr lang="en-US" dirty="0" err="1"/>
              <a:t>Changement</a:t>
            </a:r>
            <a:r>
              <a:rPr lang="en-US" dirty="0"/>
              <a:t> du </a:t>
            </a:r>
            <a:r>
              <a:rPr lang="en-US" dirty="0" err="1"/>
              <a:t>modèle</a:t>
            </a:r>
            <a:r>
              <a:rPr lang="en-US" dirty="0"/>
              <a:t> EHPAD pour </a:t>
            </a:r>
            <a:r>
              <a:rPr lang="en-US" dirty="0" err="1"/>
              <a:t>l’adapter</a:t>
            </a:r>
            <a:r>
              <a:rPr lang="en-US" dirty="0"/>
              <a:t> aux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ayant</a:t>
            </a:r>
            <a:r>
              <a:rPr lang="en-US" dirty="0"/>
              <a:t> les </a:t>
            </a:r>
            <a:r>
              <a:rPr lang="en-US" dirty="0" err="1"/>
              <a:t>besoins</a:t>
            </a:r>
            <a:r>
              <a:rPr lang="en-US" dirty="0"/>
              <a:t> les plus </a:t>
            </a:r>
            <a:r>
              <a:rPr lang="en-US" dirty="0" err="1"/>
              <a:t>lourds</a:t>
            </a:r>
            <a:endParaRPr lang="fr-FR" dirty="0" err="1"/>
          </a:p>
          <a:p>
            <a:r>
              <a:rPr lang="en-US" dirty="0"/>
              <a:t>Un Laroque de </a:t>
            </a:r>
            <a:r>
              <a:rPr lang="en-US" dirty="0" err="1"/>
              <a:t>l’Autonomie</a:t>
            </a:r>
            <a:r>
              <a:rPr lang="en-US" dirty="0"/>
              <a:t> doit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lancé</a:t>
            </a:r>
            <a:r>
              <a:rPr lang="en-US" dirty="0"/>
              <a:t>. Il sera </a:t>
            </a:r>
            <a:r>
              <a:rPr lang="en-US" dirty="0" err="1"/>
              <a:t>décliné</a:t>
            </a:r>
            <a:r>
              <a:rPr lang="en-US" dirty="0"/>
              <a:t> sur les </a:t>
            </a:r>
            <a:r>
              <a:rPr lang="en-US" dirty="0" err="1"/>
              <a:t>territoires</a:t>
            </a:r>
            <a:endParaRPr lang="fr-FR" dirty="0" err="1"/>
          </a:p>
          <a:p>
            <a:r>
              <a:rPr lang="en-US" dirty="0"/>
              <a:t>Laurent </a:t>
            </a:r>
            <a:r>
              <a:rPr lang="en-US" dirty="0" err="1"/>
              <a:t>Vachey</a:t>
            </a:r>
            <a:r>
              <a:rPr lang="en-US" dirty="0"/>
              <a:t>, </a:t>
            </a:r>
            <a:r>
              <a:rPr lang="en-US" dirty="0" err="1"/>
              <a:t>ancien</a:t>
            </a:r>
            <a:r>
              <a:rPr lang="en-US" dirty="0"/>
              <a:t> </a:t>
            </a:r>
            <a:r>
              <a:rPr lang="en-US" dirty="0" err="1"/>
              <a:t>directeur</a:t>
            </a:r>
            <a:r>
              <a:rPr lang="en-US" dirty="0"/>
              <a:t> de la CNSA, doit </a:t>
            </a:r>
            <a:r>
              <a:rPr lang="en-US" dirty="0" err="1"/>
              <a:t>rendre</a:t>
            </a:r>
            <a:r>
              <a:rPr lang="en-US" dirty="0"/>
              <a:t> son rapport </a:t>
            </a:r>
            <a:r>
              <a:rPr lang="en-US" dirty="0" err="1"/>
              <a:t>aujourd’hui</a:t>
            </a:r>
            <a:r>
              <a:rPr lang="en-US" dirty="0"/>
              <a:t>. Il doit porter sur : </a:t>
            </a:r>
            <a:endParaRPr lang="fr-FR" dirty="0"/>
          </a:p>
          <a:p>
            <a:r>
              <a:rPr lang="en-US" dirty="0"/>
              <a:t>-Principe et architecture </a:t>
            </a:r>
            <a:r>
              <a:rPr lang="en-US" dirty="0" err="1"/>
              <a:t>générale</a:t>
            </a:r>
            <a:r>
              <a:rPr lang="en-US" dirty="0"/>
              <a:t> de la </a:t>
            </a:r>
            <a:r>
              <a:rPr lang="en-US" dirty="0" err="1"/>
              <a:t>branche</a:t>
            </a:r>
            <a:r>
              <a:rPr lang="en-US" dirty="0"/>
              <a:t> </a:t>
            </a:r>
            <a:r>
              <a:rPr lang="en-US" dirty="0" err="1"/>
              <a:t>autonomie</a:t>
            </a:r>
            <a:endParaRPr lang="fr-FR" dirty="0" err="1"/>
          </a:p>
          <a:p>
            <a:r>
              <a:rPr lang="en-US" dirty="0"/>
              <a:t>-</a:t>
            </a:r>
            <a:r>
              <a:rPr lang="en-US" dirty="0" err="1"/>
              <a:t>Gouvernance</a:t>
            </a:r>
            <a:endParaRPr lang="fr-FR" dirty="0" err="1"/>
          </a:p>
          <a:p>
            <a:r>
              <a:rPr lang="en-US" dirty="0"/>
              <a:t>-Manière de la financer</a:t>
            </a:r>
            <a:endParaRPr lang="fr-FR" dirty="0"/>
          </a:p>
          <a:p>
            <a:r>
              <a:rPr lang="en-US" dirty="0"/>
              <a:t>Position UNIOPSS : favorable à la </a:t>
            </a:r>
            <a:r>
              <a:rPr lang="en-US" dirty="0" err="1"/>
              <a:t>création</a:t>
            </a:r>
            <a:r>
              <a:rPr lang="en-US" dirty="0"/>
              <a:t> de la 5ème </a:t>
            </a:r>
            <a:r>
              <a:rPr lang="en-US" dirty="0" err="1"/>
              <a:t>branche</a:t>
            </a:r>
            <a:r>
              <a:rPr lang="en-US" dirty="0"/>
              <a:t> </a:t>
            </a:r>
            <a:r>
              <a:rPr lang="en-US" dirty="0" err="1"/>
              <a:t>Autonomie</a:t>
            </a:r>
            <a:r>
              <a:rPr lang="en-US" dirty="0"/>
              <a:t> et attend </a:t>
            </a:r>
            <a:r>
              <a:rPr lang="en-US" b="1" dirty="0"/>
              <a:t>des </a:t>
            </a:r>
            <a:r>
              <a:rPr lang="en-US" b="1" dirty="0" err="1"/>
              <a:t>financements</a:t>
            </a:r>
            <a:r>
              <a:rPr lang="en-US" b="1" dirty="0"/>
              <a:t> </a:t>
            </a:r>
            <a:r>
              <a:rPr lang="en-US" b="1" dirty="0" err="1"/>
              <a:t>structurels</a:t>
            </a:r>
            <a:r>
              <a:rPr lang="en-US" b="1" dirty="0"/>
              <a:t> à la hauteur des </a:t>
            </a:r>
            <a:r>
              <a:rPr lang="en-US" b="1" dirty="0" err="1"/>
              <a:t>besoins</a:t>
            </a:r>
            <a:r>
              <a:rPr lang="en-US" dirty="0"/>
              <a:t>.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77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Egalité</a:t>
            </a:r>
            <a:r>
              <a:rPr lang="en-US" dirty="0"/>
              <a:t> de </a:t>
            </a:r>
            <a:r>
              <a:rPr lang="en-US" dirty="0" err="1"/>
              <a:t>traitement</a:t>
            </a:r>
            <a:r>
              <a:rPr lang="en-US" dirty="0"/>
              <a:t> :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branche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 </a:t>
            </a:r>
            <a:r>
              <a:rPr lang="en-US" dirty="0" err="1"/>
              <a:t>périmètre</a:t>
            </a:r>
            <a:r>
              <a:rPr lang="en-US" dirty="0"/>
              <a:t> </a:t>
            </a:r>
            <a:r>
              <a:rPr lang="en-US" dirty="0" err="1"/>
              <a:t>intègre</a:t>
            </a:r>
            <a:r>
              <a:rPr lang="en-US" dirty="0"/>
              <a:t>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âgées</a:t>
            </a:r>
            <a:r>
              <a:rPr lang="en-US" dirty="0"/>
              <a:t> et les </a:t>
            </a:r>
            <a:r>
              <a:rPr lang="en-US" dirty="0" err="1"/>
              <a:t>personnes</a:t>
            </a:r>
            <a:r>
              <a:rPr lang="en-US" dirty="0"/>
              <a:t> en situation de handicap</a:t>
            </a:r>
            <a:endParaRPr lang="fr-FR" dirty="0"/>
          </a:p>
          <a:p>
            <a:r>
              <a:rPr lang="en-US" dirty="0"/>
              <a:t>-</a:t>
            </a:r>
            <a:r>
              <a:rPr lang="en-US" dirty="0" err="1"/>
              <a:t>Nécessite</a:t>
            </a:r>
            <a:r>
              <a:rPr lang="en-US" dirty="0"/>
              <a:t> la suppression de la </a:t>
            </a:r>
            <a:r>
              <a:rPr lang="en-US" dirty="0" err="1"/>
              <a:t>barrière</a:t>
            </a:r>
            <a:r>
              <a:rPr lang="en-US" dirty="0"/>
              <a:t> </a:t>
            </a:r>
            <a:r>
              <a:rPr lang="en-US" dirty="0" err="1"/>
              <a:t>d’âge</a:t>
            </a:r>
            <a:r>
              <a:rPr lang="en-US" dirty="0"/>
              <a:t> et </a:t>
            </a:r>
            <a:r>
              <a:rPr lang="en-US" dirty="0" err="1"/>
              <a:t>concrètement</a:t>
            </a:r>
            <a:r>
              <a:rPr lang="en-US" dirty="0"/>
              <a:t> </a:t>
            </a:r>
            <a:r>
              <a:rPr lang="en-US" dirty="0" err="1"/>
              <a:t>créer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prestation </a:t>
            </a:r>
            <a:r>
              <a:rPr lang="en-US" dirty="0" err="1"/>
              <a:t>autonomie</a:t>
            </a:r>
            <a:r>
              <a:rPr lang="en-US" dirty="0"/>
              <a:t> </a:t>
            </a:r>
            <a:r>
              <a:rPr lang="en-US" dirty="0" err="1"/>
              <a:t>universelle</a:t>
            </a:r>
            <a:r>
              <a:rPr lang="en-US" dirty="0"/>
              <a:t> qui </a:t>
            </a:r>
            <a:r>
              <a:rPr lang="en-US" dirty="0" err="1"/>
              <a:t>intègre</a:t>
            </a:r>
            <a:r>
              <a:rPr lang="en-US" dirty="0"/>
              <a:t> APA et PCH et </a:t>
            </a:r>
            <a:r>
              <a:rPr lang="en-US" dirty="0" err="1"/>
              <a:t>généraliser</a:t>
            </a:r>
            <a:r>
              <a:rPr lang="en-US" dirty="0"/>
              <a:t> les </a:t>
            </a:r>
            <a:r>
              <a:rPr lang="en-US" dirty="0" err="1"/>
              <a:t>maisons</a:t>
            </a:r>
            <a:r>
              <a:rPr lang="en-US" dirty="0"/>
              <a:t> </a:t>
            </a:r>
            <a:r>
              <a:rPr lang="en-US" dirty="0" err="1"/>
              <a:t>départementales</a:t>
            </a:r>
            <a:r>
              <a:rPr lang="en-US" dirty="0"/>
              <a:t> de </a:t>
            </a:r>
            <a:r>
              <a:rPr lang="en-US" dirty="0" err="1"/>
              <a:t>l’autonomie</a:t>
            </a:r>
            <a:endParaRPr lang="fr-FR" dirty="0" err="1"/>
          </a:p>
          <a:p>
            <a:r>
              <a:rPr lang="en-US" dirty="0" err="1"/>
              <a:t>Soutien</a:t>
            </a:r>
            <a:r>
              <a:rPr lang="en-US" dirty="0"/>
              <a:t> à domicile : </a:t>
            </a:r>
            <a:r>
              <a:rPr lang="en-US" dirty="0" err="1"/>
              <a:t>refonte</a:t>
            </a:r>
            <a:r>
              <a:rPr lang="en-US" dirty="0"/>
              <a:t> </a:t>
            </a:r>
            <a:r>
              <a:rPr lang="en-US" dirty="0" err="1"/>
              <a:t>d’ensemble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de </a:t>
            </a:r>
            <a:r>
              <a:rPr lang="en-US" dirty="0" err="1"/>
              <a:t>l’aide</a:t>
            </a:r>
            <a:r>
              <a:rPr lang="en-US" dirty="0"/>
              <a:t> à domicile</a:t>
            </a:r>
            <a:endParaRPr lang="fr-FR" dirty="0"/>
          </a:p>
          <a:p>
            <a:r>
              <a:rPr lang="en-US" dirty="0" err="1"/>
              <a:t>Gouvernance</a:t>
            </a:r>
            <a:r>
              <a:rPr lang="en-US" dirty="0"/>
              <a:t> : </a:t>
            </a:r>
            <a:endParaRPr lang="fr-FR"/>
          </a:p>
          <a:p>
            <a:r>
              <a:rPr lang="en-US" dirty="0"/>
              <a:t>-</a:t>
            </a:r>
            <a:r>
              <a:rPr lang="en-US" dirty="0" err="1"/>
              <a:t>Nationale</a:t>
            </a:r>
            <a:r>
              <a:rPr lang="en-US" dirty="0"/>
              <a:t> : CNSA, </a:t>
            </a:r>
            <a:r>
              <a:rPr lang="en-US" dirty="0" err="1"/>
              <a:t>légitime</a:t>
            </a:r>
            <a:r>
              <a:rPr lang="en-US" dirty="0"/>
              <a:t> pour porter </a:t>
            </a:r>
            <a:r>
              <a:rPr lang="en-US" dirty="0" err="1"/>
              <a:t>cette</a:t>
            </a:r>
            <a:r>
              <a:rPr lang="en-US" dirty="0"/>
              <a:t> 5ème </a:t>
            </a:r>
            <a:r>
              <a:rPr lang="en-US" dirty="0" err="1"/>
              <a:t>branche</a:t>
            </a:r>
            <a:endParaRPr lang="fr-FR" dirty="0" err="1"/>
          </a:p>
          <a:p>
            <a:r>
              <a:rPr lang="en-US" dirty="0"/>
              <a:t>-Locale : </a:t>
            </a:r>
            <a:r>
              <a:rPr lang="en-US" b="1" dirty="0" err="1"/>
              <a:t>méthodologie</a:t>
            </a:r>
            <a:r>
              <a:rPr lang="en-US" b="1" dirty="0"/>
              <a:t> commune ARS / CD </a:t>
            </a:r>
            <a:r>
              <a:rPr lang="en-US" dirty="0"/>
              <a:t>qui </a:t>
            </a:r>
            <a:r>
              <a:rPr lang="en-US" dirty="0" err="1"/>
              <a:t>simplifie</a:t>
            </a:r>
            <a:r>
              <a:rPr lang="en-US" dirty="0"/>
              <a:t> la gestion pour les </a:t>
            </a:r>
            <a:r>
              <a:rPr lang="en-US" dirty="0" err="1"/>
              <a:t>acteurs</a:t>
            </a:r>
            <a:r>
              <a:rPr lang="en-US" dirty="0"/>
              <a:t> de terrain et qui </a:t>
            </a:r>
            <a:r>
              <a:rPr lang="en-US" dirty="0" err="1"/>
              <a:t>intègre</a:t>
            </a:r>
            <a:r>
              <a:rPr lang="en-US" dirty="0"/>
              <a:t> </a:t>
            </a:r>
            <a:r>
              <a:rPr lang="en-US" dirty="0" err="1"/>
              <a:t>l’ensemble</a:t>
            </a:r>
            <a:r>
              <a:rPr lang="en-US" dirty="0"/>
              <a:t> des parties </a:t>
            </a:r>
            <a:r>
              <a:rPr lang="en-US" dirty="0" err="1"/>
              <a:t>prenantes</a:t>
            </a:r>
            <a:r>
              <a:rPr lang="en-US" dirty="0"/>
              <a:t> (</a:t>
            </a:r>
            <a:r>
              <a:rPr lang="en-US" dirty="0" err="1"/>
              <a:t>gestionnaires</a:t>
            </a:r>
            <a:r>
              <a:rPr lang="en-US" dirty="0"/>
              <a:t> et </a:t>
            </a:r>
            <a:r>
              <a:rPr lang="en-US" dirty="0" err="1"/>
              <a:t>représentants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accompagnées</a:t>
            </a:r>
            <a:r>
              <a:rPr lang="en-US" dirty="0"/>
              <a:t>)</a:t>
            </a:r>
            <a:endParaRPr lang="fr-FR" dirty="0"/>
          </a:p>
          <a:p>
            <a:r>
              <a:rPr lang="en-US" dirty="0"/>
              <a:t>-</a:t>
            </a:r>
            <a:endParaRPr lang="fr-FR" dirty="0"/>
          </a:p>
          <a:p>
            <a:r>
              <a:rPr lang="en-US" dirty="0" err="1"/>
              <a:t>Financement</a:t>
            </a:r>
            <a:r>
              <a:rPr lang="en-US" dirty="0"/>
              <a:t> : doit </a:t>
            </a:r>
            <a:r>
              <a:rPr lang="en-US" dirty="0" err="1"/>
              <a:t>reposer</a:t>
            </a:r>
            <a:r>
              <a:rPr lang="en-US" dirty="0"/>
              <a:t> sur la </a:t>
            </a:r>
            <a:r>
              <a:rPr lang="en-US" dirty="0" err="1"/>
              <a:t>solidarité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(</a:t>
            </a:r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ressource</a:t>
            </a:r>
            <a:r>
              <a:rPr lang="en-US" dirty="0"/>
              <a:t> </a:t>
            </a:r>
            <a:r>
              <a:rPr lang="en-US" dirty="0" err="1"/>
              <a:t>dédiée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appui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ressource</a:t>
            </a:r>
            <a:r>
              <a:rPr lang="en-US" dirty="0"/>
              <a:t> </a:t>
            </a:r>
            <a:r>
              <a:rPr lang="en-US" dirty="0" err="1"/>
              <a:t>existante</a:t>
            </a:r>
            <a:r>
              <a:rPr lang="en-US" dirty="0"/>
              <a:t>). Attention, ne doit pas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l’occasion</a:t>
            </a:r>
            <a:r>
              <a:rPr lang="en-US" dirty="0"/>
              <a:t> d’un </a:t>
            </a:r>
            <a:r>
              <a:rPr lang="en-US" dirty="0" err="1"/>
              <a:t>économie</a:t>
            </a:r>
            <a:r>
              <a:rPr lang="en-US" dirty="0"/>
              <a:t>.  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4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SAAD : </a:t>
            </a:r>
            <a:endParaRPr lang="fr-FR"/>
          </a:p>
          <a:p>
            <a:r>
              <a:rPr lang="en-US" dirty="0"/>
              <a:t>Rappel du 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préfiguré</a:t>
            </a:r>
            <a:r>
              <a:rPr lang="en-US" dirty="0"/>
              <a:t> : </a:t>
            </a:r>
            <a:endParaRPr lang="en-US" dirty="0">
              <a:cs typeface="Calibri"/>
            </a:endParaRPr>
          </a:p>
          <a:p>
            <a:r>
              <a:rPr lang="en-US" dirty="0"/>
              <a:t>-Un </a:t>
            </a:r>
            <a:r>
              <a:rPr lang="en-US" dirty="0" err="1"/>
              <a:t>tarif</a:t>
            </a:r>
            <a:r>
              <a:rPr lang="en-US" dirty="0"/>
              <a:t> de </a:t>
            </a:r>
            <a:r>
              <a:rPr lang="en-US" dirty="0" err="1"/>
              <a:t>référence</a:t>
            </a:r>
            <a:r>
              <a:rPr lang="en-US" dirty="0"/>
              <a:t> national pour </a:t>
            </a:r>
            <a:r>
              <a:rPr lang="en-US" dirty="0" err="1"/>
              <a:t>tous</a:t>
            </a:r>
            <a:r>
              <a:rPr lang="en-US" dirty="0"/>
              <a:t> les SAAD </a:t>
            </a:r>
            <a:endParaRPr lang="en-US" dirty="0">
              <a:cs typeface="Calibri"/>
            </a:endParaRPr>
          </a:p>
          <a:p>
            <a:r>
              <a:rPr lang="en-US" dirty="0"/>
              <a:t>-Une modulation positive </a:t>
            </a:r>
            <a:r>
              <a:rPr lang="en-US" dirty="0" err="1"/>
              <a:t>contractualisé</a:t>
            </a:r>
            <a:r>
              <a:rPr lang="en-US" dirty="0"/>
              <a:t> dans le cadre d’un CPOM en lien avec des </a:t>
            </a:r>
            <a:r>
              <a:rPr lang="en-US" dirty="0" err="1"/>
              <a:t>objectifs</a:t>
            </a:r>
            <a:r>
              <a:rPr lang="en-US" dirty="0"/>
              <a:t> </a:t>
            </a:r>
            <a:r>
              <a:rPr lang="en-US" dirty="0" err="1"/>
              <a:t>définis</a:t>
            </a:r>
            <a:r>
              <a:rPr lang="en-US" dirty="0"/>
              <a:t> : </a:t>
            </a:r>
            <a:r>
              <a:rPr lang="en-US" dirty="0" err="1"/>
              <a:t>profil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accompagnées</a:t>
            </a:r>
            <a:r>
              <a:rPr lang="en-US" dirty="0"/>
              <a:t>, amplitude </a:t>
            </a:r>
            <a:r>
              <a:rPr lang="en-US" dirty="0" err="1"/>
              <a:t>horaire</a:t>
            </a:r>
            <a:r>
              <a:rPr lang="en-US" dirty="0"/>
              <a:t>, </a:t>
            </a:r>
            <a:r>
              <a:rPr lang="en-US" dirty="0" err="1"/>
              <a:t>caractéristiques</a:t>
            </a:r>
            <a:r>
              <a:rPr lang="en-US" dirty="0"/>
              <a:t> du </a:t>
            </a:r>
            <a:r>
              <a:rPr lang="en-US" dirty="0" err="1"/>
              <a:t>territoire</a:t>
            </a:r>
            <a:endParaRPr lang="en-US" dirty="0" err="1">
              <a:cs typeface="Calibri"/>
            </a:endParaRPr>
          </a:p>
          <a:p>
            <a:r>
              <a:rPr lang="en-US" dirty="0"/>
              <a:t>-</a:t>
            </a:r>
            <a:r>
              <a:rPr lang="en-US" dirty="0" err="1"/>
              <a:t>D’éventuels</a:t>
            </a:r>
            <a:r>
              <a:rPr lang="en-US" dirty="0"/>
              <a:t> </a:t>
            </a:r>
            <a:r>
              <a:rPr lang="en-US" dirty="0" err="1"/>
              <a:t>financements</a:t>
            </a:r>
            <a:r>
              <a:rPr lang="en-US" dirty="0"/>
              <a:t> </a:t>
            </a:r>
            <a:r>
              <a:rPr lang="en-US" dirty="0" err="1"/>
              <a:t>complémentaires</a:t>
            </a:r>
            <a:r>
              <a:rPr lang="en-US" dirty="0"/>
              <a:t> pour des missions </a:t>
            </a:r>
            <a:r>
              <a:rPr lang="en-US" dirty="0" err="1"/>
              <a:t>spécifiques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/>
              <a:t>Préfiguration</a:t>
            </a:r>
            <a:r>
              <a:rPr lang="en-US" dirty="0"/>
              <a:t> en 2019 : 50 M€. Fortes </a:t>
            </a:r>
            <a:r>
              <a:rPr lang="en-US" dirty="0" err="1"/>
              <a:t>disparités</a:t>
            </a:r>
            <a:r>
              <a:rPr lang="en-US" dirty="0"/>
              <a:t> </a:t>
            </a:r>
            <a:r>
              <a:rPr lang="en-US" dirty="0" err="1"/>
              <a:t>départementales</a:t>
            </a:r>
            <a:r>
              <a:rPr lang="en-US" dirty="0"/>
              <a:t> au </a:t>
            </a:r>
            <a:r>
              <a:rPr lang="en-US" dirty="0" err="1"/>
              <a:t>niveau</a:t>
            </a:r>
            <a:r>
              <a:rPr lang="en-US" dirty="0"/>
              <a:t> de </a:t>
            </a:r>
            <a:r>
              <a:rPr lang="en-US" dirty="0" err="1"/>
              <a:t>l’avancement</a:t>
            </a:r>
            <a:r>
              <a:rPr lang="en-US" dirty="0"/>
              <a:t>. </a:t>
            </a:r>
            <a:r>
              <a:rPr lang="en-US" dirty="0" err="1"/>
              <a:t>Calendrier</a:t>
            </a:r>
            <a:r>
              <a:rPr lang="en-US" dirty="0"/>
              <a:t> initial trop </a:t>
            </a:r>
            <a:r>
              <a:rPr lang="en-US" dirty="0" err="1"/>
              <a:t>amitieux</a:t>
            </a:r>
            <a:r>
              <a:rPr lang="en-US" dirty="0"/>
              <a:t>. Pas d’état des </a:t>
            </a:r>
            <a:r>
              <a:rPr lang="en-US" dirty="0" err="1"/>
              <a:t>lieux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première </a:t>
            </a:r>
            <a:r>
              <a:rPr lang="en-US" dirty="0" err="1"/>
              <a:t>année</a:t>
            </a:r>
            <a:r>
              <a:rPr lang="en-US" dirty="0"/>
              <a:t> de </a:t>
            </a:r>
            <a:r>
              <a:rPr lang="en-US" dirty="0" err="1"/>
              <a:t>préfiguration</a:t>
            </a:r>
            <a:endParaRPr lang="en-US" dirty="0" err="1">
              <a:cs typeface="Calibri"/>
            </a:endParaRPr>
          </a:p>
          <a:p>
            <a:r>
              <a:rPr lang="en-US" dirty="0" err="1"/>
              <a:t>Préfiguration</a:t>
            </a:r>
            <a:r>
              <a:rPr lang="en-US" dirty="0"/>
              <a:t> en 2020 : 70 M€. </a:t>
            </a:r>
            <a:r>
              <a:rPr lang="en-US" dirty="0" err="1"/>
              <a:t>Aucune</a:t>
            </a:r>
            <a:r>
              <a:rPr lang="en-US" dirty="0"/>
              <a:t> disposition </a:t>
            </a:r>
            <a:r>
              <a:rPr lang="en-US" dirty="0" err="1"/>
              <a:t>règlementaire</a:t>
            </a:r>
            <a:r>
              <a:rPr lang="en-US" dirty="0"/>
              <a:t> </a:t>
            </a:r>
            <a:r>
              <a:rPr lang="en-US" dirty="0" err="1"/>
              <a:t>prévue</a:t>
            </a:r>
            <a:r>
              <a:rPr lang="en-US" dirty="0"/>
              <a:t> à </a:t>
            </a:r>
            <a:r>
              <a:rPr lang="en-US" dirty="0" err="1"/>
              <a:t>ce</a:t>
            </a:r>
            <a:r>
              <a:rPr lang="en-US" dirty="0"/>
              <a:t> jour. Toujours dans </a:t>
            </a:r>
            <a:r>
              <a:rPr lang="en-US" dirty="0" err="1"/>
              <a:t>l’attente</a:t>
            </a:r>
            <a:r>
              <a:rPr lang="en-US" dirty="0"/>
              <a:t> d’un </a:t>
            </a:r>
            <a:r>
              <a:rPr lang="en-US" dirty="0" err="1"/>
              <a:t>tarif</a:t>
            </a:r>
            <a:r>
              <a:rPr lang="en-US" dirty="0"/>
              <a:t> national…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plancher</a:t>
            </a:r>
            <a:r>
              <a:rPr lang="en-US" dirty="0"/>
              <a:t> à 22€/h </a:t>
            </a:r>
            <a:r>
              <a:rPr lang="en-US" dirty="0" err="1"/>
              <a:t>évoqué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/>
              <a:t>Position UNIOPSS : temps de se donner les </a:t>
            </a:r>
            <a:r>
              <a:rPr lang="en-US" dirty="0" err="1"/>
              <a:t>moyens</a:t>
            </a:r>
            <a:r>
              <a:rPr lang="en-US" dirty="0"/>
              <a:t> de </a:t>
            </a:r>
            <a:r>
              <a:rPr lang="en-US" dirty="0" err="1"/>
              <a:t>ses</a:t>
            </a:r>
            <a:r>
              <a:rPr lang="en-US" dirty="0"/>
              <a:t> ambitions. Mise en </a:t>
            </a:r>
            <a:r>
              <a:rPr lang="en-US" dirty="0" err="1"/>
              <a:t>œuvre</a:t>
            </a:r>
            <a:r>
              <a:rPr lang="en-US" dirty="0"/>
              <a:t> d’un </a:t>
            </a:r>
            <a:r>
              <a:rPr lang="en-US" dirty="0" err="1"/>
              <a:t>financement</a:t>
            </a:r>
            <a:r>
              <a:rPr lang="en-US" dirty="0"/>
              <a:t> </a:t>
            </a:r>
            <a:r>
              <a:rPr lang="en-US" dirty="0" err="1"/>
              <a:t>dédié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n-US" dirty="0"/>
              <a:t>SSIAD : </a:t>
            </a:r>
            <a:endParaRPr lang="en-US" dirty="0">
              <a:cs typeface="Calibri"/>
            </a:endParaRPr>
          </a:p>
          <a:p>
            <a:r>
              <a:rPr lang="en-US" dirty="0" err="1"/>
              <a:t>Attendue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plus de 10 ans. </a:t>
            </a:r>
            <a:r>
              <a:rPr lang="en-US" dirty="0" err="1"/>
              <a:t>Relancée</a:t>
            </a:r>
            <a:r>
              <a:rPr lang="en-US" dirty="0"/>
              <a:t> en 2017 suite à </a:t>
            </a:r>
            <a:r>
              <a:rPr lang="en-US" dirty="0" err="1"/>
              <a:t>une</a:t>
            </a:r>
            <a:r>
              <a:rPr lang="en-US" dirty="0"/>
              <a:t> étude de </a:t>
            </a:r>
            <a:r>
              <a:rPr lang="en-US" dirty="0" err="1"/>
              <a:t>mesure</a:t>
            </a:r>
            <a:r>
              <a:rPr lang="en-US" dirty="0"/>
              <a:t> des </a:t>
            </a:r>
            <a:r>
              <a:rPr lang="en-US" dirty="0" err="1"/>
              <a:t>coûts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n-US" dirty="0"/>
              <a:t>Objectif : </a:t>
            </a:r>
            <a:r>
              <a:rPr lang="en-US" dirty="0" err="1"/>
              <a:t>financement</a:t>
            </a:r>
            <a:r>
              <a:rPr lang="en-US" dirty="0"/>
              <a:t> sur la base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équation</a:t>
            </a:r>
            <a:r>
              <a:rPr lang="en-US" dirty="0"/>
              <a:t> </a:t>
            </a:r>
            <a:r>
              <a:rPr lang="en-US" dirty="0" err="1"/>
              <a:t>tarifaire</a:t>
            </a:r>
            <a:r>
              <a:rPr lang="en-US" dirty="0"/>
              <a:t>. </a:t>
            </a:r>
            <a:r>
              <a:rPr lang="en-US" dirty="0" err="1"/>
              <a:t>Groupes</a:t>
            </a:r>
            <a:r>
              <a:rPr lang="en-US" dirty="0"/>
              <a:t> de travail </a:t>
            </a:r>
            <a:r>
              <a:rPr lang="en-US" dirty="0" err="1"/>
              <a:t>constitués</a:t>
            </a:r>
            <a:r>
              <a:rPr lang="en-US" dirty="0"/>
              <a:t> pour </a:t>
            </a:r>
            <a:r>
              <a:rPr lang="en-US" dirty="0" err="1"/>
              <a:t>définir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équation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En 2021 : </a:t>
            </a:r>
            <a:r>
              <a:rPr lang="en-US" dirty="0" err="1"/>
              <a:t>recueil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 pour tester </a:t>
            </a:r>
            <a:r>
              <a:rPr lang="en-US" dirty="0" err="1"/>
              <a:t>l’équation</a:t>
            </a:r>
            <a:r>
              <a:rPr lang="en-US" dirty="0"/>
              <a:t> </a:t>
            </a:r>
            <a:r>
              <a:rPr lang="en-US" dirty="0" err="1"/>
              <a:t>tarifaire</a:t>
            </a:r>
            <a:r>
              <a:rPr lang="en-US" dirty="0"/>
              <a:t>. Pas de mise en </a:t>
            </a:r>
            <a:r>
              <a:rPr lang="en-US" dirty="0" err="1"/>
              <a:t>œuvre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2022.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150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Calendrier : </a:t>
            </a:r>
          </a:p>
          <a:p>
            <a:r>
              <a:rPr lang="fr-FR" dirty="0"/>
              <a:t>Rappel fin 2019 : approfondissement des travaux sur le nouveau modèle de financement. Choix du modèle de financement à l’ESMS pas à la personne. </a:t>
            </a:r>
            <a:endParaRPr lang="fr-FR" dirty="0">
              <a:cs typeface="Calibri"/>
            </a:endParaRPr>
          </a:p>
          <a:p>
            <a:r>
              <a:rPr lang="fr-FR" dirty="0"/>
              <a:t>Tenue d’un COSTRAT fin du 1er semestre 2020</a:t>
            </a:r>
            <a:endParaRPr lang="fr-FR" dirty="0">
              <a:cs typeface="Calibri"/>
            </a:endParaRPr>
          </a:p>
          <a:p>
            <a:endParaRPr lang="fr-FR" dirty="0"/>
          </a:p>
          <a:p>
            <a:r>
              <a:rPr lang="fr-FR" dirty="0"/>
              <a:t>Encore beaucoup d’interrogations :</a:t>
            </a:r>
            <a:endParaRPr lang="fr-FR" dirty="0">
              <a:cs typeface="Calibri"/>
            </a:endParaRPr>
          </a:p>
          <a:p>
            <a:r>
              <a:rPr lang="fr-FR" dirty="0"/>
              <a:t>- Quel outil d’évaluation des besoins à visée tarifaire ?</a:t>
            </a:r>
            <a:endParaRPr lang="fr-FR" dirty="0">
              <a:cs typeface="Calibri"/>
            </a:endParaRPr>
          </a:p>
          <a:p>
            <a:r>
              <a:rPr lang="fr-FR" dirty="0"/>
              <a:t>- Quels tarifs et quelles modalités de calcul ?</a:t>
            </a:r>
            <a:endParaRPr lang="fr-FR" dirty="0">
              <a:cs typeface="Calibri"/>
            </a:endParaRPr>
          </a:p>
          <a:p>
            <a:endParaRPr lang="fr-FR" dirty="0"/>
          </a:p>
          <a:p>
            <a:r>
              <a:rPr lang="fr-FR" dirty="0"/>
              <a:t>Ce que l’on sait toutefois :</a:t>
            </a:r>
            <a:endParaRPr lang="fr-FR" dirty="0">
              <a:cs typeface="Calibri"/>
            </a:endParaRPr>
          </a:p>
          <a:p>
            <a:r>
              <a:rPr lang="fr-FR" dirty="0"/>
              <a:t>- Une part socle calculée automatiquement sur la durée du CPOM</a:t>
            </a:r>
            <a:endParaRPr lang="fr-FR" dirty="0">
              <a:cs typeface="Calibri"/>
            </a:endParaRPr>
          </a:p>
          <a:p>
            <a:r>
              <a:rPr lang="fr-FR" dirty="0"/>
              <a:t>- Une part variable selon les caractéristiques des personnes actualisée plus souvent</a:t>
            </a:r>
            <a:endParaRPr lang="fr-FR" dirty="0">
              <a:cs typeface="Calibri"/>
            </a:endParaRPr>
          </a:p>
          <a:p>
            <a:r>
              <a:rPr lang="fr-FR" dirty="0"/>
              <a:t>- Des financements complémentaires négociés</a:t>
            </a:r>
            <a:endParaRPr lang="fr-FR" dirty="0">
              <a:cs typeface="Calibri"/>
            </a:endParaRPr>
          </a:p>
          <a:p>
            <a:r>
              <a:rPr lang="fr-FR" dirty="0"/>
              <a:t>- Des ajustements, notamment en fonction de l’activité</a:t>
            </a:r>
            <a:endParaRPr lang="fr-FR" dirty="0">
              <a:cs typeface="Calibri"/>
            </a:endParaRPr>
          </a:p>
          <a:p>
            <a:endParaRPr lang="fr-FR" dirty="0"/>
          </a:p>
          <a:p>
            <a:r>
              <a:rPr lang="fr-FR" dirty="0"/>
              <a:t>Position UNIOPSS : </a:t>
            </a:r>
            <a:endParaRPr lang="fr-FR" dirty="0">
              <a:cs typeface="Calibri"/>
            </a:endParaRPr>
          </a:p>
          <a:p>
            <a:r>
              <a:rPr lang="fr-FR" dirty="0"/>
              <a:t>Respect du principe initial : un financement qui facilite le parcours des personnes et qui soit équitable et simplifié</a:t>
            </a:r>
            <a:endParaRPr lang="fr-FR" dirty="0">
              <a:cs typeface="Calibri"/>
            </a:endParaRPr>
          </a:p>
          <a:p>
            <a:r>
              <a:rPr lang="fr-FR" dirty="0"/>
              <a:t>Cette réflexion doit être articulée avec les réformes des politiques publiques en cours</a:t>
            </a:r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Plan d'accompagnement : comportera des informations relatives à la structuration et </a:t>
            </a:r>
            <a:r>
              <a:rPr lang="fr-FR" b="1" dirty="0">
                <a:cs typeface="Calibri"/>
              </a:rPr>
              <a:t>aux usages</a:t>
            </a:r>
            <a:r>
              <a:rPr lang="fr-FR" dirty="0">
                <a:cs typeface="Calibri"/>
              </a:rPr>
              <a:t> des nomenclatures</a:t>
            </a:r>
          </a:p>
          <a:p>
            <a:r>
              <a:rPr lang="fr-FR" dirty="0">
                <a:cs typeface="Calibri"/>
              </a:rPr>
              <a:t>Ces usages ont notamment pu être repérés à l'occasion des 13 journées d'étude organisées en 2019 par le réseau </a:t>
            </a:r>
            <a:r>
              <a:rPr lang="fr-FR" dirty="0" err="1">
                <a:cs typeface="Calibri"/>
              </a:rPr>
              <a:t>Uniopss-Uriopss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5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France bien </a:t>
            </a:r>
            <a:r>
              <a:rPr lang="en-US" dirty="0" err="1"/>
              <a:t>sûr</a:t>
            </a:r>
            <a:r>
              <a:rPr lang="en-US" dirty="0"/>
              <a:t> pas </a:t>
            </a:r>
            <a:r>
              <a:rPr lang="en-US" dirty="0" err="1"/>
              <a:t>épargnée</a:t>
            </a:r>
            <a:r>
              <a:rPr lang="en-US" dirty="0"/>
              <a:t> par la crise sanitaire. </a:t>
            </a:r>
            <a:r>
              <a:rPr lang="en-US" dirty="0" err="1"/>
              <a:t>Touchée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rapidement</a:t>
            </a:r>
            <a:r>
              <a:rPr lang="en-US" dirty="0"/>
              <a:t> après Italie et </a:t>
            </a:r>
            <a:r>
              <a:rPr lang="en-US" dirty="0" err="1"/>
              <a:t>Espagne</a:t>
            </a:r>
            <a:r>
              <a:rPr lang="en-US" dirty="0"/>
              <a:t>. </a:t>
            </a:r>
            <a:endParaRPr lang="fr-FR" dirty="0"/>
          </a:p>
          <a:p>
            <a:r>
              <a:rPr lang="en-US" dirty="0"/>
              <a:t>Le confinement strict </a:t>
            </a:r>
            <a:r>
              <a:rPr lang="en-US" dirty="0" err="1"/>
              <a:t>imposé</a:t>
            </a:r>
            <a:r>
              <a:rPr lang="en-US" dirty="0"/>
              <a:t> mi-mars pour </a:t>
            </a:r>
            <a:r>
              <a:rPr lang="en-US" dirty="0" err="1"/>
              <a:t>près</a:t>
            </a:r>
            <a:r>
              <a:rPr lang="en-US" dirty="0"/>
              <a:t> de 2 </a:t>
            </a:r>
            <a:r>
              <a:rPr lang="en-US" dirty="0" err="1"/>
              <a:t>mois</a:t>
            </a:r>
            <a:r>
              <a:rPr lang="en-US" dirty="0"/>
              <a:t>, </a:t>
            </a:r>
            <a:r>
              <a:rPr lang="en-US" dirty="0" err="1"/>
              <a:t>s’il</a:t>
            </a:r>
            <a:r>
              <a:rPr lang="en-US" dirty="0"/>
              <a:t> a </a:t>
            </a:r>
            <a:r>
              <a:rPr lang="en-US" dirty="0" err="1"/>
              <a:t>permis</a:t>
            </a:r>
            <a:r>
              <a:rPr lang="en-US" dirty="0"/>
              <a:t> de </a:t>
            </a:r>
            <a:r>
              <a:rPr lang="en-US" dirty="0" err="1"/>
              <a:t>ralentir</a:t>
            </a:r>
            <a:r>
              <a:rPr lang="en-US" dirty="0"/>
              <a:t> </a:t>
            </a:r>
            <a:r>
              <a:rPr lang="en-US" dirty="0" err="1"/>
              <a:t>considérablement</a:t>
            </a:r>
            <a:r>
              <a:rPr lang="en-US" dirty="0"/>
              <a:t> la circulation du virus, </a:t>
            </a:r>
            <a:r>
              <a:rPr lang="en-US" dirty="0" err="1"/>
              <a:t>explique</a:t>
            </a:r>
            <a:r>
              <a:rPr lang="en-US" dirty="0"/>
              <a:t> en </a:t>
            </a:r>
            <a:r>
              <a:rPr lang="en-US" dirty="0" err="1"/>
              <a:t>partie</a:t>
            </a:r>
            <a:r>
              <a:rPr lang="en-US" dirty="0"/>
              <a:t> la </a:t>
            </a:r>
            <a:r>
              <a:rPr lang="en-US" dirty="0" err="1"/>
              <a:t>récession</a:t>
            </a:r>
            <a:r>
              <a:rPr lang="en-US" dirty="0"/>
              <a:t> </a:t>
            </a:r>
            <a:endParaRPr lang="fr-FR" dirty="0"/>
          </a:p>
          <a:p>
            <a:r>
              <a:rPr lang="en-US" dirty="0" err="1"/>
              <a:t>Récession</a:t>
            </a:r>
            <a:r>
              <a:rPr lang="en-US" dirty="0"/>
              <a:t> entre 9% et 12,5% de </a:t>
            </a:r>
            <a:r>
              <a:rPr lang="en-US" dirty="0" err="1"/>
              <a:t>baisse</a:t>
            </a:r>
            <a:r>
              <a:rPr lang="en-US" dirty="0"/>
              <a:t> du PIB.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notamment</a:t>
            </a:r>
            <a:r>
              <a:rPr lang="en-US" dirty="0"/>
              <a:t> </a:t>
            </a:r>
            <a:r>
              <a:rPr lang="en-US" dirty="0" err="1"/>
              <a:t>dépendre</a:t>
            </a:r>
            <a:r>
              <a:rPr lang="en-US" dirty="0"/>
              <a:t> de </a:t>
            </a:r>
            <a:r>
              <a:rPr lang="en-US" dirty="0" err="1"/>
              <a:t>l’existence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seconde</a:t>
            </a:r>
            <a:r>
              <a:rPr lang="en-US" dirty="0"/>
              <a:t> vague </a:t>
            </a:r>
            <a:r>
              <a:rPr lang="en-US" dirty="0" err="1"/>
              <a:t>épidémique</a:t>
            </a:r>
            <a:r>
              <a:rPr lang="en-US" dirty="0"/>
              <a:t>. </a:t>
            </a:r>
            <a:endParaRPr lang="fr-FR" dirty="0"/>
          </a:p>
          <a:p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incertitude pour 2021. </a:t>
            </a:r>
            <a:r>
              <a:rPr lang="en-US" dirty="0" err="1"/>
              <a:t>Plusieurs</a:t>
            </a:r>
            <a:r>
              <a:rPr lang="en-US" dirty="0"/>
              <a:t> scenarios de reprise.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lente</a:t>
            </a:r>
            <a:r>
              <a:rPr lang="en-US" dirty="0"/>
              <a:t>. Trop </a:t>
            </a:r>
            <a:r>
              <a:rPr lang="en-US" dirty="0" err="1"/>
              <a:t>tôt</a:t>
            </a:r>
            <a:r>
              <a:rPr lang="en-US" dirty="0"/>
              <a:t> pour le dire. 1ers </a:t>
            </a:r>
            <a:r>
              <a:rPr lang="en-US" dirty="0" err="1"/>
              <a:t>indicateurs</a:t>
            </a:r>
            <a:r>
              <a:rPr lang="en-US" dirty="0"/>
              <a:t> en </a:t>
            </a:r>
            <a:r>
              <a:rPr lang="en-US" dirty="0" err="1"/>
              <a:t>faveur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reprise </a:t>
            </a:r>
            <a:r>
              <a:rPr lang="en-US" dirty="0" err="1"/>
              <a:t>plutôt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. A </a:t>
            </a:r>
            <a:r>
              <a:rPr lang="en-US" dirty="0" err="1"/>
              <a:t>voir</a:t>
            </a:r>
            <a:r>
              <a:rPr lang="en-US" dirty="0"/>
              <a:t> dans le temps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2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Cela </a:t>
            </a:r>
            <a:r>
              <a:rPr lang="en-US" dirty="0" err="1"/>
              <a:t>étant</a:t>
            </a:r>
            <a:r>
              <a:rPr lang="en-US" dirty="0"/>
              <a:t>,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scenario de reprise favorable, la crise </a:t>
            </a:r>
            <a:r>
              <a:rPr lang="en-US" dirty="0" err="1"/>
              <a:t>laissera</a:t>
            </a:r>
            <a:r>
              <a:rPr lang="en-US" dirty="0"/>
              <a:t> des traces profondes</a:t>
            </a:r>
            <a:endParaRPr lang="fr-FR" dirty="0"/>
          </a:p>
          <a:p>
            <a:r>
              <a:rPr lang="en-US" dirty="0"/>
              <a:t>En 2019 : </a:t>
            </a:r>
            <a:r>
              <a:rPr lang="en-US" dirty="0" err="1"/>
              <a:t>trajectoire</a:t>
            </a:r>
            <a:r>
              <a:rPr lang="en-US" dirty="0"/>
              <a:t> positive du </a:t>
            </a:r>
            <a:r>
              <a:rPr lang="en-US" dirty="0" err="1"/>
              <a:t>chômage</a:t>
            </a:r>
            <a:r>
              <a:rPr lang="en-US" dirty="0"/>
              <a:t>. Obj. : 7% en 2022</a:t>
            </a:r>
            <a:endParaRPr lang="fr-FR" dirty="0"/>
          </a:p>
          <a:p>
            <a:r>
              <a:rPr lang="en-US" dirty="0"/>
              <a:t>Fin 2020 : projection à 9,5%. </a:t>
            </a:r>
            <a:r>
              <a:rPr lang="en-US" dirty="0" err="1"/>
              <a:t>Voire</a:t>
            </a:r>
            <a:r>
              <a:rPr lang="en-US" dirty="0"/>
              <a:t> 12,3%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dernières</a:t>
            </a:r>
            <a:r>
              <a:rPr lang="en-US" dirty="0"/>
              <a:t> </a:t>
            </a:r>
            <a:r>
              <a:rPr lang="en-US" dirty="0" err="1"/>
              <a:t>prévisions</a:t>
            </a:r>
            <a:r>
              <a:rPr lang="en-US" dirty="0"/>
              <a:t> OCDE</a:t>
            </a:r>
            <a:endParaRPr lang="fr-FR" dirty="0"/>
          </a:p>
          <a:p>
            <a:r>
              <a:rPr lang="en-US" dirty="0"/>
              <a:t>Remarque : </a:t>
            </a:r>
            <a:r>
              <a:rPr lang="en-US" dirty="0" err="1"/>
              <a:t>baisse</a:t>
            </a:r>
            <a:r>
              <a:rPr lang="en-US" dirty="0"/>
              <a:t> au T1 2020 ne </a:t>
            </a:r>
            <a:r>
              <a:rPr lang="en-US" dirty="0" err="1"/>
              <a:t>signifie</a:t>
            </a:r>
            <a:r>
              <a:rPr lang="en-US" dirty="0"/>
              <a:t> pas </a:t>
            </a:r>
            <a:r>
              <a:rPr lang="en-US" dirty="0" err="1"/>
              <a:t>baisse</a:t>
            </a:r>
            <a:r>
              <a:rPr lang="en-US" dirty="0"/>
              <a:t> </a:t>
            </a:r>
            <a:r>
              <a:rPr lang="en-US" dirty="0" err="1"/>
              <a:t>réelle</a:t>
            </a:r>
            <a:r>
              <a:rPr lang="en-US" dirty="0"/>
              <a:t> du </a:t>
            </a:r>
            <a:r>
              <a:rPr lang="en-US" dirty="0" err="1"/>
              <a:t>chômage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indisponibilité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en recherche </a:t>
            </a:r>
            <a:r>
              <a:rPr lang="en-US" dirty="0" err="1"/>
              <a:t>d’emploi</a:t>
            </a:r>
            <a:r>
              <a:rPr lang="en-US" dirty="0"/>
              <a:t> car </a:t>
            </a:r>
            <a:r>
              <a:rPr lang="en-US" dirty="0" err="1"/>
              <a:t>définition</a:t>
            </a:r>
            <a:r>
              <a:rPr lang="en-US" dirty="0"/>
              <a:t> du BIT (recherche active)</a:t>
            </a:r>
            <a:endParaRPr lang="fr-FR" dirty="0"/>
          </a:p>
          <a:p>
            <a:r>
              <a:rPr lang="en-US" dirty="0"/>
              <a:t>Perspectives </a:t>
            </a:r>
            <a:r>
              <a:rPr lang="en-US" dirty="0" err="1"/>
              <a:t>dépendent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de la circulation du virus et de </a:t>
            </a:r>
            <a:r>
              <a:rPr lang="en-US" dirty="0" err="1"/>
              <a:t>l’existence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seconde</a:t>
            </a:r>
            <a:r>
              <a:rPr lang="en-US" dirty="0"/>
              <a:t> vague </a:t>
            </a:r>
            <a:r>
              <a:rPr lang="en-US" dirty="0" err="1"/>
              <a:t>épidémique</a:t>
            </a:r>
            <a:r>
              <a:rPr lang="en-US" dirty="0"/>
              <a:t>. </a:t>
            </a:r>
            <a:endParaRPr lang="fr-FR" dirty="0"/>
          </a:p>
          <a:p>
            <a:r>
              <a:rPr lang="en-US" dirty="0" err="1"/>
              <a:t>Suivant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hypothèses</a:t>
            </a:r>
            <a:r>
              <a:rPr lang="en-US" dirty="0"/>
              <a:t>, </a:t>
            </a:r>
            <a:r>
              <a:rPr lang="en-US" dirty="0" err="1"/>
              <a:t>potentielle</a:t>
            </a:r>
            <a:r>
              <a:rPr lang="en-US" dirty="0"/>
              <a:t> </a:t>
            </a:r>
            <a:r>
              <a:rPr lang="en-US" dirty="0" err="1"/>
              <a:t>hausse</a:t>
            </a:r>
            <a:r>
              <a:rPr lang="en-US" dirty="0"/>
              <a:t> </a:t>
            </a:r>
            <a:r>
              <a:rPr lang="en-US" dirty="0" err="1"/>
              <a:t>jusque</a:t>
            </a:r>
            <a:r>
              <a:rPr lang="en-US" dirty="0"/>
              <a:t> T1 2021. Pas de retour au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crise en 2021.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1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Déficit</a:t>
            </a:r>
            <a:r>
              <a:rPr lang="en-US" dirty="0"/>
              <a:t> public 2020 : 11,4% du PIB</a:t>
            </a:r>
            <a:endParaRPr lang="fr-FR" dirty="0"/>
          </a:p>
          <a:p>
            <a:r>
              <a:rPr lang="en-US" dirty="0" err="1"/>
              <a:t>Comparaison</a:t>
            </a:r>
            <a:r>
              <a:rPr lang="en-US" dirty="0"/>
              <a:t> : </a:t>
            </a:r>
            <a:r>
              <a:rPr lang="en-US" dirty="0" err="1"/>
              <a:t>récession</a:t>
            </a:r>
            <a:r>
              <a:rPr lang="en-US" dirty="0"/>
              <a:t> de 1993 (6,4% du PIB) crise financière de 2009 (7,2% du PIB)</a:t>
            </a:r>
            <a:endParaRPr lang="fr-FR" dirty="0"/>
          </a:p>
          <a:p>
            <a:r>
              <a:rPr lang="en-US" dirty="0" err="1"/>
              <a:t>Déficit</a:t>
            </a:r>
            <a:r>
              <a:rPr lang="en-US" dirty="0"/>
              <a:t> public </a:t>
            </a:r>
            <a:r>
              <a:rPr lang="en-US" dirty="0" err="1"/>
              <a:t>inédit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la 2nde Guerre </a:t>
            </a:r>
            <a:r>
              <a:rPr lang="en-US" dirty="0" err="1"/>
              <a:t>mondiale</a:t>
            </a:r>
            <a:endParaRPr lang="fr-FR" dirty="0" err="1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45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Dynamique </a:t>
            </a:r>
            <a:r>
              <a:rPr lang="en-US" dirty="0" err="1"/>
              <a:t>identique</a:t>
            </a:r>
            <a:r>
              <a:rPr lang="en-US" dirty="0"/>
              <a:t> de la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publique</a:t>
            </a:r>
            <a:r>
              <a:rPr lang="en-US" dirty="0"/>
              <a:t>. </a:t>
            </a:r>
            <a:endParaRPr lang="fr-FR"/>
          </a:p>
          <a:p>
            <a:r>
              <a:rPr lang="en-US" dirty="0"/>
              <a:t>Evolution </a:t>
            </a:r>
            <a:r>
              <a:rPr lang="en-US" dirty="0" err="1"/>
              <a:t>incertain</a:t>
            </a:r>
            <a:r>
              <a:rPr lang="en-US" dirty="0"/>
              <a:t> qui </a:t>
            </a:r>
            <a:r>
              <a:rPr lang="en-US" dirty="0" err="1"/>
              <a:t>dépendra</a:t>
            </a:r>
            <a:r>
              <a:rPr lang="en-US" dirty="0"/>
              <a:t> des </a:t>
            </a:r>
            <a:r>
              <a:rPr lang="en-US" dirty="0" err="1"/>
              <a:t>modalités</a:t>
            </a:r>
            <a:r>
              <a:rPr lang="en-US" dirty="0"/>
              <a:t> de la reprise. </a:t>
            </a:r>
            <a:endParaRPr lang="fr-FR" dirty="0"/>
          </a:p>
          <a:p>
            <a:r>
              <a:rPr lang="en-US" dirty="0" err="1"/>
              <a:t>Hypothèses</a:t>
            </a:r>
            <a:r>
              <a:rPr lang="en-US" dirty="0"/>
              <a:t> qui </a:t>
            </a:r>
            <a:r>
              <a:rPr lang="en-US" dirty="0" err="1"/>
              <a:t>retiennent</a:t>
            </a:r>
            <a:r>
              <a:rPr lang="en-US" dirty="0"/>
              <a:t> 3 scenarios</a:t>
            </a:r>
            <a:endParaRPr lang="fr-FR" dirty="0"/>
          </a:p>
          <a:p>
            <a:r>
              <a:rPr lang="en-US" dirty="0"/>
              <a:t>Pas de perspective d’un retour à la situation </a:t>
            </a:r>
            <a:r>
              <a:rPr lang="en-US" dirty="0" err="1"/>
              <a:t>antérieure</a:t>
            </a:r>
            <a:r>
              <a:rPr lang="en-US" dirty="0"/>
              <a:t> à court </a:t>
            </a:r>
            <a:r>
              <a:rPr lang="en-US" dirty="0" err="1"/>
              <a:t>terme</a:t>
            </a:r>
            <a:r>
              <a:rPr lang="en-US" dirty="0"/>
              <a:t> et </a:t>
            </a:r>
            <a:r>
              <a:rPr lang="en-US" dirty="0" err="1"/>
              <a:t>moyen</a:t>
            </a:r>
            <a:r>
              <a:rPr lang="en-US" dirty="0"/>
              <a:t> </a:t>
            </a:r>
            <a:r>
              <a:rPr lang="en-US" dirty="0" err="1"/>
              <a:t>terme</a:t>
            </a:r>
            <a:r>
              <a:rPr lang="en-US" dirty="0"/>
              <a:t>. Pas </a:t>
            </a:r>
            <a:r>
              <a:rPr lang="en-US" dirty="0" err="1"/>
              <a:t>avant</a:t>
            </a:r>
            <a:r>
              <a:rPr lang="en-US" dirty="0"/>
              <a:t> horizon 2030.</a:t>
            </a:r>
            <a:endParaRPr lang="fr-FR" dirty="0"/>
          </a:p>
          <a:p>
            <a:r>
              <a:rPr lang="en-US" dirty="0"/>
              <a:t>Avec la crise : encore plus urgent de </a:t>
            </a:r>
            <a:r>
              <a:rPr lang="en-US" dirty="0" err="1"/>
              <a:t>procéder</a:t>
            </a:r>
            <a:r>
              <a:rPr lang="en-US" dirty="0"/>
              <a:t> à des </a:t>
            </a:r>
            <a:r>
              <a:rPr lang="en-US" dirty="0" err="1"/>
              <a:t>réformes</a:t>
            </a:r>
            <a:r>
              <a:rPr lang="en-US" dirty="0"/>
              <a:t> </a:t>
            </a:r>
            <a:r>
              <a:rPr lang="en-US" dirty="0" err="1"/>
              <a:t>structurelles</a:t>
            </a:r>
            <a:r>
              <a:rPr lang="en-US" dirty="0"/>
              <a:t> pour </a:t>
            </a:r>
            <a:r>
              <a:rPr lang="en-US" dirty="0" err="1"/>
              <a:t>garantir</a:t>
            </a:r>
            <a:r>
              <a:rPr lang="en-US" dirty="0"/>
              <a:t> un </a:t>
            </a:r>
            <a:r>
              <a:rPr lang="en-US" dirty="0" err="1"/>
              <a:t>modèle</a:t>
            </a:r>
            <a:r>
              <a:rPr lang="en-US" dirty="0"/>
              <a:t> social viable à long </a:t>
            </a:r>
            <a:r>
              <a:rPr lang="en-US" dirty="0" err="1"/>
              <a:t>terme</a:t>
            </a:r>
            <a:r>
              <a:rPr lang="en-US" dirty="0"/>
              <a:t>. 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10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Avant la crise : retour à </a:t>
            </a:r>
            <a:r>
              <a:rPr lang="en-US" dirty="0" err="1"/>
              <a:t>l’équilibre</a:t>
            </a:r>
            <a:r>
              <a:rPr lang="en-US" dirty="0"/>
              <a:t> du régime </a:t>
            </a:r>
            <a:r>
              <a:rPr lang="en-US" dirty="0" err="1"/>
              <a:t>général</a:t>
            </a:r>
            <a:r>
              <a:rPr lang="en-US" dirty="0"/>
              <a:t> + Fonds de </a:t>
            </a:r>
            <a:r>
              <a:rPr lang="en-US" dirty="0" err="1"/>
              <a:t>solidarité</a:t>
            </a:r>
            <a:r>
              <a:rPr lang="en-US" dirty="0"/>
              <a:t> </a:t>
            </a:r>
            <a:r>
              <a:rPr lang="en-US" dirty="0" err="1"/>
              <a:t>vieillesse</a:t>
            </a:r>
            <a:r>
              <a:rPr lang="en-US" dirty="0"/>
              <a:t> en 2023.</a:t>
            </a:r>
            <a:endParaRPr lang="fr-FR" dirty="0"/>
          </a:p>
          <a:p>
            <a:r>
              <a:rPr lang="en-US" dirty="0"/>
              <a:t>Projections </a:t>
            </a:r>
            <a:r>
              <a:rPr lang="en-US" dirty="0" err="1"/>
              <a:t>avant</a:t>
            </a:r>
            <a:r>
              <a:rPr lang="en-US" dirty="0"/>
              <a:t> la crise 2020 : </a:t>
            </a:r>
            <a:r>
              <a:rPr lang="en-US" dirty="0" err="1"/>
              <a:t>Déficit</a:t>
            </a:r>
            <a:r>
              <a:rPr lang="en-US" dirty="0"/>
              <a:t> de 5 Md€ (4,1 RG + 0,9 FSV)</a:t>
            </a:r>
            <a:endParaRPr lang="fr-FR" dirty="0"/>
          </a:p>
          <a:p>
            <a:r>
              <a:rPr lang="en-US" dirty="0"/>
              <a:t>Après la crise : </a:t>
            </a:r>
            <a:r>
              <a:rPr lang="en-US" dirty="0" err="1"/>
              <a:t>Déficit</a:t>
            </a:r>
            <a:r>
              <a:rPr lang="en-US" dirty="0"/>
              <a:t> </a:t>
            </a:r>
            <a:r>
              <a:rPr lang="en-US" dirty="0" err="1"/>
              <a:t>historique</a:t>
            </a:r>
            <a:r>
              <a:rPr lang="en-US" dirty="0"/>
              <a:t> de 52 Md€ (49,9 RG + 2,1 FSV)</a:t>
            </a:r>
            <a:endParaRPr lang="fr-FR" dirty="0"/>
          </a:p>
          <a:p>
            <a:r>
              <a:rPr lang="en-US" dirty="0"/>
              <a:t>Car + de </a:t>
            </a:r>
            <a:r>
              <a:rPr lang="en-US" dirty="0" err="1"/>
              <a:t>dépenses</a:t>
            </a:r>
            <a:r>
              <a:rPr lang="en-US" dirty="0"/>
              <a:t> (+9 Md€) </a:t>
            </a:r>
            <a:r>
              <a:rPr lang="en-US" dirty="0" err="1"/>
              <a:t>mais</a:t>
            </a:r>
            <a:r>
              <a:rPr lang="en-US" dirty="0"/>
              <a:t> surtout – de </a:t>
            </a:r>
            <a:r>
              <a:rPr lang="en-US" dirty="0" err="1"/>
              <a:t>recettes</a:t>
            </a:r>
            <a:r>
              <a:rPr lang="en-US" dirty="0"/>
              <a:t> (- 43 Md€)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39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: </a:t>
            </a:r>
            <a:endParaRPr lang="fr-FR" dirty="0"/>
          </a:p>
          <a:p>
            <a:r>
              <a:rPr lang="en-US" dirty="0"/>
              <a:t>ONDAM MS : + 9,3 %. Augmentation plus important sur sous ONDAM PA. </a:t>
            </a:r>
            <a:endParaRPr lang="fr-FR"/>
          </a:p>
          <a:p>
            <a:r>
              <a:rPr lang="en-US" dirty="0"/>
              <a:t>   Sous ONDAM PA : + 14,4 %</a:t>
            </a:r>
            <a:endParaRPr lang="fr-FR" dirty="0"/>
          </a:p>
          <a:p>
            <a:r>
              <a:rPr lang="en-US" dirty="0"/>
              <a:t>   Sous ONDAM PH : + 4,9 %</a:t>
            </a:r>
            <a:endParaRPr lang="fr-FR" dirty="0"/>
          </a:p>
          <a:p>
            <a:r>
              <a:rPr lang="en-US" dirty="0"/>
              <a:t>Point </a:t>
            </a:r>
            <a:r>
              <a:rPr lang="en-US" dirty="0" err="1"/>
              <a:t>d’attention</a:t>
            </a:r>
            <a:r>
              <a:rPr lang="en-US" dirty="0"/>
              <a:t> sur sous ONDAM publics </a:t>
            </a:r>
            <a:r>
              <a:rPr lang="en-US" dirty="0" err="1"/>
              <a:t>spécifiques</a:t>
            </a:r>
            <a:r>
              <a:rPr lang="en-US" dirty="0"/>
              <a:t>. 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84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large :</a:t>
            </a:r>
            <a:endParaRPr lang="fr-FR" dirty="0"/>
          </a:p>
          <a:p>
            <a:r>
              <a:rPr lang="en-US" dirty="0" err="1"/>
              <a:t>Surcoûts</a:t>
            </a:r>
            <a:r>
              <a:rPr lang="en-US" dirty="0"/>
              <a:t> directs : </a:t>
            </a:r>
            <a:r>
              <a:rPr lang="en-US" dirty="0" err="1"/>
              <a:t>renfort</a:t>
            </a:r>
            <a:r>
              <a:rPr lang="en-US" dirty="0"/>
              <a:t> de personnel, EPI, etc. </a:t>
            </a:r>
            <a:endParaRPr lang="fr-FR" dirty="0"/>
          </a:p>
          <a:p>
            <a:r>
              <a:rPr lang="en-US" dirty="0" err="1"/>
              <a:t>Surcoûts</a:t>
            </a:r>
            <a:r>
              <a:rPr lang="en-US" dirty="0"/>
              <a:t> </a:t>
            </a:r>
            <a:r>
              <a:rPr lang="en-US" dirty="0" err="1"/>
              <a:t>indirects</a:t>
            </a:r>
            <a:r>
              <a:rPr lang="en-US" dirty="0"/>
              <a:t> : </a:t>
            </a:r>
            <a:r>
              <a:rPr lang="en-US" dirty="0" err="1"/>
              <a:t>équipements</a:t>
            </a:r>
            <a:r>
              <a:rPr lang="en-US" dirty="0"/>
              <a:t> </a:t>
            </a:r>
            <a:r>
              <a:rPr lang="en-US" dirty="0" err="1"/>
              <a:t>informatiques</a:t>
            </a:r>
            <a:r>
              <a:rPr lang="en-US" dirty="0"/>
              <a:t> pour </a:t>
            </a:r>
            <a:r>
              <a:rPr lang="en-US" dirty="0" err="1"/>
              <a:t>permettre</a:t>
            </a:r>
            <a:r>
              <a:rPr lang="en-US" dirty="0"/>
              <a:t> le travail des </a:t>
            </a:r>
            <a:r>
              <a:rPr lang="en-US" dirty="0" err="1"/>
              <a:t>salariés</a:t>
            </a:r>
            <a:r>
              <a:rPr lang="en-US" dirty="0"/>
              <a:t> en </a:t>
            </a:r>
            <a:r>
              <a:rPr lang="en-US" dirty="0" err="1"/>
              <a:t>télétravail</a:t>
            </a:r>
            <a:endParaRPr lang="fr-FR" dirty="0" err="1"/>
          </a:p>
          <a:p>
            <a:r>
              <a:rPr lang="en-US" dirty="0"/>
              <a:t>20 M€ pour les </a:t>
            </a:r>
            <a:r>
              <a:rPr lang="en-US" dirty="0" err="1"/>
              <a:t>près</a:t>
            </a:r>
            <a:r>
              <a:rPr lang="en-US" dirty="0"/>
              <a:t> de 2 000 structures</a:t>
            </a:r>
            <a:endParaRPr lang="fr-FR" dirty="0"/>
          </a:p>
          <a:p>
            <a:r>
              <a:rPr lang="en-US" dirty="0"/>
              <a:t>Les </a:t>
            </a:r>
            <a:r>
              <a:rPr lang="en-US" dirty="0" err="1"/>
              <a:t>surcoûts</a:t>
            </a:r>
            <a:r>
              <a:rPr lang="en-US" dirty="0"/>
              <a:t> </a:t>
            </a:r>
            <a:r>
              <a:rPr lang="en-US" dirty="0" err="1"/>
              <a:t>liés</a:t>
            </a:r>
            <a:r>
              <a:rPr lang="en-US" dirty="0"/>
              <a:t> à la gestion de personnel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supérieurs</a:t>
            </a:r>
            <a:r>
              <a:rPr lang="en-US" dirty="0"/>
              <a:t> aux </a:t>
            </a:r>
            <a:r>
              <a:rPr lang="en-US" dirty="0" err="1"/>
              <a:t>surcoûts</a:t>
            </a:r>
            <a:r>
              <a:rPr lang="en-US" dirty="0"/>
              <a:t> en EPI. Le double.</a:t>
            </a:r>
            <a:endParaRPr lang="fr-FR" dirty="0"/>
          </a:p>
          <a:p>
            <a:r>
              <a:rPr lang="en-US" dirty="0"/>
              <a:t>Les </a:t>
            </a:r>
            <a:r>
              <a:rPr lang="en-US" dirty="0" err="1"/>
              <a:t>pertes</a:t>
            </a:r>
            <a:r>
              <a:rPr lang="en-US" dirty="0"/>
              <a:t> de </a:t>
            </a:r>
            <a:r>
              <a:rPr lang="en-US" dirty="0" err="1"/>
              <a:t>recettes</a:t>
            </a:r>
            <a:r>
              <a:rPr lang="en-US" dirty="0"/>
              <a:t> </a:t>
            </a:r>
            <a:r>
              <a:rPr lang="en-US" dirty="0" err="1"/>
              <a:t>représentent</a:t>
            </a:r>
            <a:r>
              <a:rPr lang="en-US" dirty="0"/>
              <a:t> un volume </a:t>
            </a:r>
            <a:r>
              <a:rPr lang="en-US" dirty="0" err="1"/>
              <a:t>supérieur</a:t>
            </a:r>
            <a:r>
              <a:rPr lang="en-US" dirty="0"/>
              <a:t> aux </a:t>
            </a:r>
            <a:r>
              <a:rPr lang="en-US" dirty="0" err="1"/>
              <a:t>surcoûts</a:t>
            </a:r>
            <a:r>
              <a:rPr lang="en-US" dirty="0"/>
              <a:t>. </a:t>
            </a:r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83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Rénovation</a:t>
            </a:r>
            <a:r>
              <a:rPr lang="en-US" dirty="0"/>
              <a:t> des EHPAD : </a:t>
            </a:r>
            <a:endParaRPr lang="fr-FR" dirty="0"/>
          </a:p>
          <a:p>
            <a:r>
              <a:rPr lang="en-US" dirty="0"/>
              <a:t>-</a:t>
            </a:r>
            <a:r>
              <a:rPr lang="en-US" dirty="0" err="1"/>
              <a:t>Amélioration</a:t>
            </a:r>
            <a:r>
              <a:rPr lang="en-US" dirty="0"/>
              <a:t> de la </a:t>
            </a:r>
            <a:r>
              <a:rPr lang="en-US" dirty="0" err="1"/>
              <a:t>consommation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endParaRPr lang="fr-FR" dirty="0" err="1"/>
          </a:p>
          <a:p>
            <a:r>
              <a:rPr lang="en-US" dirty="0"/>
              <a:t>-</a:t>
            </a:r>
            <a:r>
              <a:rPr lang="en-US" dirty="0" err="1"/>
              <a:t>Amélioration</a:t>
            </a:r>
            <a:r>
              <a:rPr lang="en-US" dirty="0"/>
              <a:t> des conditions de travail (ex. : installation de </a:t>
            </a:r>
            <a:r>
              <a:rPr lang="en-US" dirty="0" err="1"/>
              <a:t>matériels</a:t>
            </a:r>
            <a:r>
              <a:rPr lang="en-US" dirty="0"/>
              <a:t> </a:t>
            </a:r>
            <a:r>
              <a:rPr lang="en-US" dirty="0" err="1"/>
              <a:t>favorisant</a:t>
            </a:r>
            <a:r>
              <a:rPr lang="en-US" dirty="0"/>
              <a:t>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actes</a:t>
            </a:r>
            <a:r>
              <a:rPr lang="en-US" dirty="0"/>
              <a:t>)</a:t>
            </a:r>
            <a:endParaRPr lang="fr-FR" dirty="0"/>
          </a:p>
          <a:p>
            <a:r>
              <a:rPr lang="en-US" dirty="0"/>
              <a:t>-</a:t>
            </a:r>
            <a:r>
              <a:rPr lang="en-US" dirty="0" err="1"/>
              <a:t>Stratégie</a:t>
            </a:r>
            <a:r>
              <a:rPr lang="en-US" dirty="0"/>
              <a:t> numérique ESMS (600 M€)</a:t>
            </a:r>
            <a:endParaRPr lang="fr-FR" dirty="0"/>
          </a:p>
          <a:p>
            <a:r>
              <a:rPr lang="en-US" dirty="0"/>
              <a:t>-</a:t>
            </a:r>
            <a:endParaRPr lang="fr-FR" dirty="0"/>
          </a:p>
          <a:p>
            <a:r>
              <a:rPr lang="en-US" dirty="0"/>
              <a:t>Position UNIOPSS : </a:t>
            </a:r>
            <a:r>
              <a:rPr lang="en-US" dirty="0" err="1"/>
              <a:t>Mêmes</a:t>
            </a:r>
            <a:r>
              <a:rPr lang="en-US" dirty="0"/>
              <a:t> </a:t>
            </a:r>
            <a:r>
              <a:rPr lang="en-US" dirty="0" err="1"/>
              <a:t>mécanismes</a:t>
            </a:r>
            <a:r>
              <a:rPr lang="en-US" dirty="0"/>
              <a:t> de </a:t>
            </a:r>
            <a:r>
              <a:rPr lang="en-US" dirty="0" err="1"/>
              <a:t>revalorisation</a:t>
            </a:r>
            <a:r>
              <a:rPr lang="en-US" dirty="0"/>
              <a:t> </a:t>
            </a:r>
            <a:r>
              <a:rPr lang="en-US" dirty="0" err="1"/>
              <a:t>salariale</a:t>
            </a:r>
            <a:r>
              <a:rPr lang="en-US" dirty="0"/>
              <a:t> pour </a:t>
            </a:r>
            <a:r>
              <a:rPr lang="en-US" dirty="0" err="1"/>
              <a:t>l’ensemble</a:t>
            </a:r>
            <a:r>
              <a:rPr lang="en-US" dirty="0"/>
              <a:t> des </a:t>
            </a:r>
            <a:r>
              <a:rPr lang="en-US" dirty="0" err="1"/>
              <a:t>professionnels</a:t>
            </a:r>
            <a:r>
              <a:rPr lang="en-US" dirty="0"/>
              <a:t> du </a:t>
            </a:r>
            <a:r>
              <a:rPr lang="en-US" dirty="0" err="1"/>
              <a:t>soin</a:t>
            </a:r>
            <a:r>
              <a:rPr lang="en-US" dirty="0"/>
              <a:t> et de </a:t>
            </a:r>
            <a:r>
              <a:rPr lang="en-US" dirty="0" err="1"/>
              <a:t>l’accompagnement</a:t>
            </a:r>
            <a:r>
              <a:rPr lang="en-US" dirty="0"/>
              <a:t> </a:t>
            </a:r>
            <a:r>
              <a:rPr lang="en-US" b="1" dirty="0" err="1"/>
              <a:t>exerçant</a:t>
            </a:r>
            <a:r>
              <a:rPr lang="en-US" b="1" dirty="0"/>
              <a:t> dans </a:t>
            </a:r>
            <a:r>
              <a:rPr lang="en-US" b="1" dirty="0" err="1"/>
              <a:t>l’ensemble</a:t>
            </a:r>
            <a:r>
              <a:rPr lang="en-US" b="1" dirty="0"/>
              <a:t> des ESMS </a:t>
            </a:r>
            <a:r>
              <a:rPr lang="en-US" dirty="0"/>
              <a:t>sans </a:t>
            </a:r>
            <a:r>
              <a:rPr lang="en-US" dirty="0" err="1"/>
              <a:t>considération</a:t>
            </a:r>
            <a:r>
              <a:rPr lang="en-US" dirty="0"/>
              <a:t> du </a:t>
            </a:r>
            <a:r>
              <a:rPr lang="en-US" dirty="0" err="1"/>
              <a:t>statut</a:t>
            </a:r>
            <a:endParaRPr lang="fr-FR" dirty="0" err="1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830C3-C873-49FD-8437-08A0B8F6107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3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23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3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79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8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14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4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77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68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3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6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6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71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36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46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7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64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6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72F7BE-EA87-4733-8BD4-C9CC7010B43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25FA67-F46D-4FDB-BEE0-7FF32358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23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645" y="1916833"/>
            <a:ext cx="6637468" cy="2346072"/>
          </a:xfrm>
        </p:spPr>
        <p:txBody>
          <a:bodyPr>
            <a:normAutofit/>
          </a:bodyPr>
          <a:lstStyle/>
          <a:p>
            <a:r>
              <a:rPr lang="fr-FR" sz="2400" dirty="0"/>
              <a:t>14h15 – 15h30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LES ENJEUX BUDGETAIRES ET FINANCIERS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4580881"/>
            <a:ext cx="7131515" cy="1532467"/>
          </a:xfrm>
        </p:spPr>
        <p:txBody>
          <a:bodyPr/>
          <a:lstStyle/>
          <a:p>
            <a:r>
              <a:rPr lang="fr-FR" b="1"/>
              <a:t>Maxime CHOMETON</a:t>
            </a:r>
            <a:r>
              <a:rPr lang="fr-FR"/>
              <a:t>, Conseiller technique Gestion Tarification, URIOPSS Grand Est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L'explosion des déficits publics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07BD186-59E8-472D-AEFD-F125A4D4463C}"/>
              </a:ext>
            </a:extLst>
          </p:cNvPr>
          <p:cNvSpPr txBox="1"/>
          <p:nvPr/>
        </p:nvSpPr>
        <p:spPr>
          <a:xfrm>
            <a:off x="261258" y="1894115"/>
            <a:ext cx="820347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L’enquête flash du réseau UNIOPSS-URIOPSS</a:t>
            </a:r>
            <a:r>
              <a:rPr lang="fr-FR" dirty="0">
                <a:ea typeface="+mn-lt"/>
                <a:cs typeface="+mn-lt"/>
              </a:rPr>
              <a:t>  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Une enquête qui porte sur la période du 1</a:t>
            </a:r>
            <a:r>
              <a:rPr lang="fr-FR" baseline="30000" dirty="0">
                <a:ea typeface="+mn-lt"/>
                <a:cs typeface="+mn-lt"/>
              </a:rPr>
              <a:t>er</a:t>
            </a:r>
            <a:r>
              <a:rPr lang="fr-FR" dirty="0">
                <a:ea typeface="+mn-lt"/>
                <a:cs typeface="+mn-lt"/>
              </a:rPr>
              <a:t> mars au 30 avril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Pour identifier les premiers surcoûts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À laquelle ont répondu près de 2 000 structures, tous secteurs confondus</a:t>
            </a:r>
            <a:endParaRPr lang="fr-FR" dirty="0"/>
          </a:p>
          <a:p>
            <a:endParaRPr lang="fr-FR">
              <a:ea typeface="+mn-lt"/>
              <a:cs typeface="+mn-lt"/>
            </a:endParaRPr>
          </a:p>
          <a:p>
            <a:r>
              <a:rPr lang="fr-FR" sz="2400" dirty="0">
                <a:ea typeface="+mn-lt"/>
                <a:cs typeface="+mn-lt"/>
              </a:rPr>
              <a:t>Les enseignements de cette enquête flash :</a:t>
            </a:r>
            <a:r>
              <a:rPr lang="fr-FR" dirty="0">
                <a:ea typeface="+mn-lt"/>
                <a:cs typeface="+mn-lt"/>
              </a:rPr>
              <a:t>  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La quasi-totalité des structures ont dû faire face à des surcoûts (96 %) </a:t>
            </a:r>
          </a:p>
          <a:p>
            <a:pPr marL="1200150" lvl="2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En EPI (96 %), en gestion de personnel (69 %)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Deux tiers ont également dû faire face à des pertes de recettes</a:t>
            </a:r>
          </a:p>
          <a:p>
            <a:pPr marL="1200150" lvl="2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Du fait de la fermeture partielle des activités (75 %), de la baisse de la participation financière des usagers (41 %)</a:t>
            </a:r>
            <a:endParaRPr lang="fr-FR" dirty="0"/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La réforme tant attendue des politiques de l'autonomie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07BD186-59E8-472D-AEFD-F125A4D4463C}"/>
              </a:ext>
            </a:extLst>
          </p:cNvPr>
          <p:cNvSpPr txBox="1"/>
          <p:nvPr/>
        </p:nvSpPr>
        <p:spPr>
          <a:xfrm>
            <a:off x="273615" y="2536666"/>
            <a:ext cx="820347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Ségur de la santé et PLFSS 2021 :</a:t>
            </a:r>
            <a:endParaRPr lang="fr-FR" sz="2400"/>
          </a:p>
          <a:p>
            <a:endParaRPr lang="fr-FR" sz="2400" dirty="0">
              <a:ea typeface="+mn-lt"/>
              <a:cs typeface="+mn-lt"/>
            </a:endParaRPr>
          </a:p>
          <a:p>
            <a:r>
              <a:rPr lang="fr-FR" sz="2400" dirty="0">
                <a:ea typeface="+mn-lt"/>
                <a:cs typeface="+mn-lt"/>
              </a:rPr>
              <a:t>Des premières mesures essentiellement centrées sur les EHPAD :</a:t>
            </a:r>
            <a:endParaRPr lang="fr-FR" sz="2400" dirty="0"/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Revalorisation des métiers (8,2 Md€ pour l’ensemble des professionnels) 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Rénovation des établissements (2,1 Md€)</a:t>
            </a:r>
            <a:endParaRPr lang="fr-FR" dirty="0"/>
          </a:p>
          <a:p>
            <a:endParaRPr lang="fr-FR" dirty="0"/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0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La réforme tant attendue des politiques de l'autonomie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07BD186-59E8-472D-AEFD-F125A4D4463C}"/>
              </a:ext>
            </a:extLst>
          </p:cNvPr>
          <p:cNvSpPr txBox="1"/>
          <p:nvPr/>
        </p:nvSpPr>
        <p:spPr>
          <a:xfrm>
            <a:off x="273615" y="2536666"/>
            <a:ext cx="8203474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D’autres mesures pourraient également être intégrées dans le prochain PLFSS : </a:t>
            </a:r>
            <a:endParaRPr lang="fr-FR" sz="2400"/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Le renforcement du dispositif de présence infirmière la nuit (garde ou </a:t>
            </a:r>
            <a:r>
              <a:rPr lang="fr-FR">
                <a:ea typeface="+mn-lt"/>
                <a:cs typeface="+mn-lt"/>
              </a:rPr>
              <a:t>astreinte)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La consolidation des projets territoriaux de santé mentale (PTSM) en développement l’articulation avec les autres acteurs, </a:t>
            </a:r>
            <a:r>
              <a:rPr lang="fr-FR">
                <a:ea typeface="+mn-lt"/>
                <a:cs typeface="+mn-lt"/>
              </a:rPr>
              <a:t>notamment les EHPAD 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Un financement des travaux de rénovation thermique</a:t>
            </a:r>
            <a:endParaRPr lang="fr-FR"/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L’expérimentation de projets pilotes pour réduire le gâchis alimentaire </a:t>
            </a:r>
            <a:r>
              <a:rPr lang="fr-FR" dirty="0">
                <a:ea typeface="+mn-lt"/>
                <a:cs typeface="+mn-lt"/>
              </a:rPr>
              <a:t>notamment</a:t>
            </a:r>
            <a:endParaRPr lang="fr-FR"/>
          </a:p>
          <a:p>
            <a:endParaRPr lang="fr-FR" dirty="0"/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1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La réforme tant attendue des politiques de l'autonomie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07BD186-59E8-472D-AEFD-F125A4D4463C}"/>
              </a:ext>
            </a:extLst>
          </p:cNvPr>
          <p:cNvSpPr txBox="1"/>
          <p:nvPr/>
        </p:nvSpPr>
        <p:spPr>
          <a:xfrm>
            <a:off x="273615" y="2536666"/>
            <a:ext cx="820347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>
                <a:ea typeface="+mn-lt"/>
                <a:cs typeface="+mn-lt"/>
              </a:rPr>
              <a:t>Un projet de loi Grand âge et autonomie doit être présenté fin 2020/début 2021</a:t>
            </a:r>
            <a:endParaRPr lang="fr-FR" dirty="0"/>
          </a:p>
          <a:p>
            <a:pPr algn="just"/>
            <a:endParaRPr lang="fr-FR" sz="2400" dirty="0">
              <a:ea typeface="+mn-lt"/>
              <a:cs typeface="+mn-lt"/>
            </a:endParaRPr>
          </a:p>
          <a:p>
            <a:pPr algn="just"/>
            <a:r>
              <a:rPr lang="fr-FR" sz="2400" dirty="0">
                <a:ea typeface="+mn-lt"/>
                <a:cs typeface="+mn-lt"/>
              </a:rPr>
              <a:t>Une ambition générale : permettre à toute personne de vieillir le plus longtemps chez elle</a:t>
            </a:r>
            <a:endParaRPr lang="fr-FR" dirty="0"/>
          </a:p>
          <a:p>
            <a:pPr algn="just"/>
            <a:endParaRPr lang="fr-FR" sz="2400" dirty="0">
              <a:ea typeface="+mn-lt"/>
              <a:cs typeface="+mn-lt"/>
            </a:endParaRPr>
          </a:p>
          <a:p>
            <a:r>
              <a:rPr lang="fr-FR" sz="2400" dirty="0">
                <a:ea typeface="+mn-lt"/>
                <a:cs typeface="+mn-lt"/>
              </a:rPr>
              <a:t>Un projet de loi qui sera irrigué par le rapport de Laurent </a:t>
            </a:r>
            <a:r>
              <a:rPr lang="fr-FR" sz="2400" dirty="0" err="1">
                <a:ea typeface="+mn-lt"/>
                <a:cs typeface="+mn-lt"/>
              </a:rPr>
              <a:t>Vachey</a:t>
            </a:r>
            <a:endParaRPr lang="fr-FR" dirty="0" err="1"/>
          </a:p>
          <a:p>
            <a:endParaRPr lang="fr-FR" sz="2400" dirty="0"/>
          </a:p>
          <a:p>
            <a:endParaRPr lang="fr-FR" dirty="0"/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3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La réforme tant attendue des politiques de l'autonomie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07BD186-59E8-472D-AEFD-F125A4D4463C}"/>
              </a:ext>
            </a:extLst>
          </p:cNvPr>
          <p:cNvSpPr txBox="1"/>
          <p:nvPr/>
        </p:nvSpPr>
        <p:spPr>
          <a:xfrm>
            <a:off x="273615" y="2536666"/>
            <a:ext cx="8203474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>
                <a:ea typeface="+mn-lt"/>
                <a:cs typeface="+mn-lt"/>
              </a:rPr>
              <a:t>Les grands enjeux pour le réseau UNIOPSS-URIOPSS :</a:t>
            </a:r>
            <a:endParaRPr lang="fr-FR" dirty="0"/>
          </a:p>
          <a:p>
            <a:pPr marL="800100" lvl="1" indent="-342900" algn="just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L’égalité de traitement entre les personnes </a:t>
            </a:r>
          </a:p>
          <a:p>
            <a:pPr marL="800100" lvl="1" indent="-342900" algn="just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Des conditions de soutien à domicile dignes</a:t>
            </a:r>
          </a:p>
          <a:p>
            <a:pPr marL="800100" lvl="1" indent="-342900" algn="just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Une gouvernance adaptée et équilibrée</a:t>
            </a:r>
            <a:endParaRPr lang="fr-FR" dirty="0"/>
          </a:p>
          <a:p>
            <a:pPr marL="800100" lvl="1" indent="-342900" algn="just">
              <a:buFont typeface="Arial"/>
              <a:buChar char="•"/>
            </a:pPr>
            <a:r>
              <a:rPr lang="fr-FR" dirty="0">
                <a:ea typeface="+mn-lt"/>
                <a:cs typeface="+mn-lt"/>
              </a:rPr>
              <a:t>Un financement solide, durable et dynamique</a:t>
            </a:r>
            <a:endParaRPr lang="fr-FR" dirty="0"/>
          </a:p>
          <a:p>
            <a:pPr algn="just"/>
            <a:endParaRPr lang="fr-FR" sz="2400" dirty="0"/>
          </a:p>
          <a:p>
            <a:endParaRPr lang="fr-FR" dirty="0"/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La réforme tant attendue des politiques de l'autonomie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07BD186-59E8-472D-AEFD-F125A4D4463C}"/>
              </a:ext>
            </a:extLst>
          </p:cNvPr>
          <p:cNvSpPr txBox="1"/>
          <p:nvPr/>
        </p:nvSpPr>
        <p:spPr>
          <a:xfrm>
            <a:off x="273615" y="2536666"/>
            <a:ext cx="8203474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>
                <a:ea typeface="+mn-lt"/>
                <a:cs typeface="+mn-lt"/>
              </a:rPr>
              <a:t>Les réformes tarifaires du secteur du domicile :</a:t>
            </a:r>
            <a:endParaRPr lang="fr-FR" dirty="0">
              <a:ea typeface="+mn-lt"/>
              <a:cs typeface="+mn-lt"/>
            </a:endParaRPr>
          </a:p>
          <a:p>
            <a:pPr algn="just"/>
            <a:endParaRPr lang="fr-FR" sz="2400" dirty="0">
              <a:ea typeface="+mn-lt"/>
              <a:cs typeface="+mn-lt"/>
            </a:endParaRPr>
          </a:p>
          <a:p>
            <a:pPr algn="just"/>
            <a:r>
              <a:rPr lang="fr-FR" sz="2400" dirty="0">
                <a:ea typeface="+mn-lt"/>
                <a:cs typeface="+mn-lt"/>
              </a:rPr>
              <a:t>Pour les SAAD : une préfiguration du modèle tarifaire en berne</a:t>
            </a:r>
            <a:endParaRPr lang="fr-FR" dirty="0"/>
          </a:p>
          <a:p>
            <a:pPr algn="just"/>
            <a:endParaRPr lang="fr-FR" sz="2400" dirty="0">
              <a:ea typeface="+mn-lt"/>
              <a:cs typeface="+mn-lt"/>
            </a:endParaRPr>
          </a:p>
          <a:p>
            <a:pPr algn="just"/>
            <a:r>
              <a:rPr lang="fr-FR" sz="2400" dirty="0">
                <a:ea typeface="+mn-lt"/>
                <a:cs typeface="+mn-lt"/>
              </a:rPr>
              <a:t>Pour les SSIAD une réforme tarifaire relancée</a:t>
            </a:r>
            <a:endParaRPr lang="fr-FR" dirty="0"/>
          </a:p>
          <a:p>
            <a:pPr algn="just"/>
            <a:endParaRPr lang="fr-FR" sz="2400" dirty="0"/>
          </a:p>
          <a:p>
            <a:endParaRPr lang="fr-FR" dirty="0"/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2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La réforme tant attendue des politiques de l'autonomie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07BD186-59E8-472D-AEFD-F125A4D4463C}"/>
              </a:ext>
            </a:extLst>
          </p:cNvPr>
          <p:cNvSpPr txBox="1"/>
          <p:nvPr/>
        </p:nvSpPr>
        <p:spPr>
          <a:xfrm>
            <a:off x="273615" y="2536666"/>
            <a:ext cx="8203474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400" dirty="0">
                <a:ea typeface="+mn-lt"/>
                <a:cs typeface="+mn-lt"/>
              </a:rPr>
              <a:t>SERAFIN-PH : la réforme des ESMS pour personnes en situation de handicap</a:t>
            </a:r>
            <a:endParaRPr lang="fr-FR" dirty="0"/>
          </a:p>
          <a:p>
            <a:pPr algn="just"/>
            <a:endParaRPr lang="fr-FR" sz="2400" dirty="0">
              <a:ea typeface="+mn-lt"/>
              <a:cs typeface="+mn-lt"/>
            </a:endParaRPr>
          </a:p>
          <a:p>
            <a:pPr algn="just"/>
            <a:r>
              <a:rPr lang="fr-FR" sz="2400" dirty="0">
                <a:ea typeface="+mn-lt"/>
                <a:cs typeface="+mn-lt"/>
              </a:rPr>
              <a:t>Un calendrier desserré du fait de la crise sanitaire</a:t>
            </a:r>
            <a:endParaRPr lang="fr-FR" dirty="0"/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Deux projets portés en 2020 : </a:t>
            </a:r>
          </a:p>
          <a:p>
            <a:pPr marL="800100" lvl="1" indent="-342900" algn="just">
              <a:buFont typeface="Arial"/>
              <a:buChar char="•"/>
            </a:pPr>
            <a:r>
              <a:rPr lang="fr-FR" sz="2400" dirty="0"/>
              <a:t>Un guide sur les usages qualitatifs de nomenclatures SERAFIN PH</a:t>
            </a:r>
          </a:p>
          <a:p>
            <a:pPr marL="800100" lvl="1" indent="-342900" algn="just">
              <a:buFont typeface="Arial"/>
              <a:buChar char="•"/>
            </a:pPr>
            <a:r>
              <a:rPr lang="fr-FR" sz="2400" dirty="0"/>
              <a:t>Un plan d'accompagnement des acteurs au projet SERAFIN PH</a:t>
            </a:r>
          </a:p>
          <a:p>
            <a:endParaRPr lang="fr-FR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737" y="1916833"/>
            <a:ext cx="7934927" cy="445907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sz="20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71EED937-DF04-4666-9518-5C284012A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27547"/>
              </p:ext>
            </p:extLst>
          </p:nvPr>
        </p:nvGraphicFramePr>
        <p:xfrm>
          <a:off x="201283" y="1969698"/>
          <a:ext cx="8787725" cy="461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732">
                  <a:extLst>
                    <a:ext uri="{9D8B030D-6E8A-4147-A177-3AD203B41FA5}">
                      <a16:colId xmlns="" xmlns:a16="http://schemas.microsoft.com/office/drawing/2014/main" val="1556237836"/>
                    </a:ext>
                  </a:extLst>
                </a:gridCol>
                <a:gridCol w="1215976">
                  <a:extLst>
                    <a:ext uri="{9D8B030D-6E8A-4147-A177-3AD203B41FA5}">
                      <a16:colId xmlns="" xmlns:a16="http://schemas.microsoft.com/office/drawing/2014/main" val="2495955021"/>
                    </a:ext>
                  </a:extLst>
                </a:gridCol>
                <a:gridCol w="1256848">
                  <a:extLst>
                    <a:ext uri="{9D8B030D-6E8A-4147-A177-3AD203B41FA5}">
                      <a16:colId xmlns="" xmlns:a16="http://schemas.microsoft.com/office/drawing/2014/main" val="2933311005"/>
                    </a:ext>
                  </a:extLst>
                </a:gridCol>
                <a:gridCol w="1205757">
                  <a:extLst>
                    <a:ext uri="{9D8B030D-6E8A-4147-A177-3AD203B41FA5}">
                      <a16:colId xmlns="" xmlns:a16="http://schemas.microsoft.com/office/drawing/2014/main" val="2863929038"/>
                    </a:ext>
                  </a:extLst>
                </a:gridCol>
                <a:gridCol w="1236412">
                  <a:extLst>
                    <a:ext uri="{9D8B030D-6E8A-4147-A177-3AD203B41FA5}">
                      <a16:colId xmlns="" xmlns:a16="http://schemas.microsoft.com/office/drawing/2014/main" val="1697540477"/>
                    </a:ext>
                  </a:extLst>
                </a:gridCol>
              </a:tblGrid>
              <a:tr h="576925">
                <a:tc gridSpan="3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Prévisions de croissance et d’inflation selon le FMI (%)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Projections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343433111"/>
                  </a:ext>
                </a:extLst>
              </a:tr>
              <a:tr h="48077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2018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2019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2020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2021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23141308"/>
                  </a:ext>
                </a:extLst>
              </a:tr>
              <a:tr h="48077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Production mondiale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3,6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2,9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-4,9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5,4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41175097"/>
                  </a:ext>
                </a:extLst>
              </a:tr>
              <a:tr h="48077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Pays avancés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2,2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-8,0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4,8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80670667"/>
                  </a:ext>
                </a:extLst>
              </a:tr>
              <a:tr h="48077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Etats-Unis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2,9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-8,0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4,5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40030721"/>
                  </a:ext>
                </a:extLst>
              </a:tr>
              <a:tr h="48077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Zone Euro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-10,2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6,0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00030436"/>
                  </a:ext>
                </a:extLst>
              </a:tr>
              <a:tr h="57692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Pays émergents et pays en développement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4,5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3,7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-3,0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5,9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76552659"/>
                  </a:ext>
                </a:extLst>
              </a:tr>
              <a:tr h="48077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Chine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6,6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6,1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8,2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24544414"/>
                  </a:ext>
                </a:extLst>
              </a:tr>
              <a:tr h="57692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Prix à la consommation des pays avancés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2,0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8097037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Epidémie globale, crise globale</a:t>
            </a:r>
          </a:p>
        </p:txBody>
      </p:sp>
    </p:spTree>
    <p:extLst>
      <p:ext uri="{BB962C8B-B14F-4D97-AF65-F5344CB8AC3E}">
        <p14:creationId xmlns:p14="http://schemas.microsoft.com/office/powerpoint/2010/main" val="21215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L'économie française durement touchée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3515AE37-89EF-46FA-B5A4-FB25E3483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68334"/>
              </p:ext>
            </p:extLst>
          </p:nvPr>
        </p:nvGraphicFramePr>
        <p:xfrm>
          <a:off x="135924" y="2174789"/>
          <a:ext cx="8939836" cy="441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425">
                  <a:extLst>
                    <a:ext uri="{9D8B030D-6E8A-4147-A177-3AD203B41FA5}">
                      <a16:colId xmlns="" xmlns:a16="http://schemas.microsoft.com/office/drawing/2014/main" val="1604888680"/>
                    </a:ext>
                  </a:extLst>
                </a:gridCol>
                <a:gridCol w="1117479">
                  <a:extLst>
                    <a:ext uri="{9D8B030D-6E8A-4147-A177-3AD203B41FA5}">
                      <a16:colId xmlns="" xmlns:a16="http://schemas.microsoft.com/office/drawing/2014/main" val="1835553195"/>
                    </a:ext>
                  </a:extLst>
                </a:gridCol>
                <a:gridCol w="1053009">
                  <a:extLst>
                    <a:ext uri="{9D8B030D-6E8A-4147-A177-3AD203B41FA5}">
                      <a16:colId xmlns="" xmlns:a16="http://schemas.microsoft.com/office/drawing/2014/main" val="3219227068"/>
                    </a:ext>
                  </a:extLst>
                </a:gridCol>
                <a:gridCol w="999285">
                  <a:extLst>
                    <a:ext uri="{9D8B030D-6E8A-4147-A177-3AD203B41FA5}">
                      <a16:colId xmlns="" xmlns:a16="http://schemas.microsoft.com/office/drawing/2014/main" val="1210330312"/>
                    </a:ext>
                  </a:extLst>
                </a:gridCol>
                <a:gridCol w="988540">
                  <a:extLst>
                    <a:ext uri="{9D8B030D-6E8A-4147-A177-3AD203B41FA5}">
                      <a16:colId xmlns="" xmlns:a16="http://schemas.microsoft.com/office/drawing/2014/main" val="871572880"/>
                    </a:ext>
                  </a:extLst>
                </a:gridCol>
                <a:gridCol w="988540">
                  <a:extLst>
                    <a:ext uri="{9D8B030D-6E8A-4147-A177-3AD203B41FA5}">
                      <a16:colId xmlns="" xmlns:a16="http://schemas.microsoft.com/office/drawing/2014/main" val="3396952725"/>
                    </a:ext>
                  </a:extLst>
                </a:gridCol>
                <a:gridCol w="945558">
                  <a:extLst>
                    <a:ext uri="{9D8B030D-6E8A-4147-A177-3AD203B41FA5}">
                      <a16:colId xmlns="" xmlns:a16="http://schemas.microsoft.com/office/drawing/2014/main" val="899330778"/>
                    </a:ext>
                  </a:extLst>
                </a:gridCol>
              </a:tblGrid>
              <a:tr h="450374">
                <a:tc rowSpan="2"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Prévisions de croissance du PIB et de l’inflation en France (%)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2019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2021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3571714"/>
                  </a:ext>
                </a:extLst>
              </a:tr>
              <a:tr h="5658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PIB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IPC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PIB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IPC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PIB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IPC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55936096"/>
                  </a:ext>
                </a:extLst>
              </a:tr>
              <a:tr h="56585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Gouvernement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-11,0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40545228"/>
                  </a:ext>
                </a:extLst>
              </a:tr>
              <a:tr h="56585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INSEE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-9,0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89075189"/>
                  </a:ext>
                </a:extLst>
              </a:tr>
              <a:tr h="56585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Banque de France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-10,3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6,9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13608517"/>
                  </a:ext>
                </a:extLst>
              </a:tr>
              <a:tr h="56585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Commission européenne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-10,6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7,6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00492528"/>
                  </a:ext>
                </a:extLst>
              </a:tr>
              <a:tr h="56585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OCDE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-11,4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7,7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54544133"/>
                  </a:ext>
                </a:extLst>
              </a:tr>
              <a:tr h="56585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FMI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1,3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-12,5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7,3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</a:rPr>
                        <a:t>0,7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345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8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L'économie française durement touchée</a:t>
            </a:r>
            <a:endParaRPr lang="fr-FR"/>
          </a:p>
        </p:txBody>
      </p:sp>
      <p:pic>
        <p:nvPicPr>
          <p:cNvPr id="3" name="Image 3">
            <a:extLst>
              <a:ext uri="{FF2B5EF4-FFF2-40B4-BE49-F238E27FC236}">
                <a16:creationId xmlns="" xmlns:a16="http://schemas.microsoft.com/office/drawing/2014/main" id="{E4B4C2AC-9294-4B94-B54B-76B30E055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223744"/>
            <a:ext cx="8791302" cy="41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L'explosion des déficits publics</a:t>
            </a:r>
          </a:p>
        </p:txBody>
      </p:sp>
      <p:pic>
        <p:nvPicPr>
          <p:cNvPr id="2" name="Image 3">
            <a:extLst>
              <a:ext uri="{FF2B5EF4-FFF2-40B4-BE49-F238E27FC236}">
                <a16:creationId xmlns="" xmlns:a16="http://schemas.microsoft.com/office/drawing/2014/main" id="{952A172B-EAB7-413E-AFF0-EA3A1815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5" y="2050869"/>
            <a:ext cx="8830490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L'explosion des déficits publics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="" xmlns:a16="http://schemas.microsoft.com/office/drawing/2014/main" id="{D6A7A9E0-A41B-4D7D-BA5B-C9D18C09B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1985554"/>
            <a:ext cx="8882742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L'explosion des déficits publics</a:t>
            </a:r>
          </a:p>
        </p:txBody>
      </p:sp>
      <p:pic>
        <p:nvPicPr>
          <p:cNvPr id="2" name="Image 3">
            <a:extLst>
              <a:ext uri="{FF2B5EF4-FFF2-40B4-BE49-F238E27FC236}">
                <a16:creationId xmlns="" xmlns:a16="http://schemas.microsoft.com/office/drawing/2014/main" id="{D5E56C6B-4BBE-491D-8CDF-6D5A64B19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063931"/>
            <a:ext cx="896112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L'explosion des déficits publics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="" xmlns:a16="http://schemas.microsoft.com/office/drawing/2014/main" id="{EB0EEF8C-C828-4E74-BAFF-F8A73AE74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74" y="1907432"/>
            <a:ext cx="7354388" cy="43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" y="-1"/>
            <a:ext cx="1403648" cy="14983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006E8A29-9F1E-48E6-B214-E37321C46E45}"/>
              </a:ext>
            </a:extLst>
          </p:cNvPr>
          <p:cNvSpPr txBox="1"/>
          <p:nvPr/>
        </p:nvSpPr>
        <p:spPr>
          <a:xfrm>
            <a:off x="1688981" y="696943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/>
              <a:t>Le bouleversement des budgets sociaux</a:t>
            </a:r>
          </a:p>
        </p:txBody>
      </p:sp>
      <p:pic>
        <p:nvPicPr>
          <p:cNvPr id="2" name="Image 3" descr="Une image contenant table&#10;&#10;Description générée automatiquement">
            <a:extLst>
              <a:ext uri="{FF2B5EF4-FFF2-40B4-BE49-F238E27FC236}">
                <a16:creationId xmlns="" xmlns:a16="http://schemas.microsoft.com/office/drawing/2014/main" id="{47414717-7026-4181-8FE9-37D3C5812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2449774"/>
            <a:ext cx="8830491" cy="38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1268</Words>
  <Application>Microsoft Office PowerPoint</Application>
  <PresentationFormat>Affichage à l'écran (4:3)</PresentationFormat>
  <Paragraphs>263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Secteur</vt:lpstr>
      <vt:lpstr>14h15 – 15h30 LES ENJEUX BUDGETAIRES ET FINANCIERS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RENTREE SOCIALE</dc:title>
  <dc:creator>URIOPSS</dc:creator>
  <cp:lastModifiedBy>Maxime CHOMETON</cp:lastModifiedBy>
  <cp:revision>305</cp:revision>
  <cp:lastPrinted>2017-09-21T14:24:34Z</cp:lastPrinted>
  <dcterms:created xsi:type="dcterms:W3CDTF">2014-10-01T13:56:20Z</dcterms:created>
  <dcterms:modified xsi:type="dcterms:W3CDTF">2020-10-08T13:41:07Z</dcterms:modified>
</cp:coreProperties>
</file>